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6"/>
  </p:notesMasterIdLst>
  <p:sldIdLst>
    <p:sldId id="257" r:id="rId2"/>
    <p:sldId id="266" r:id="rId3"/>
    <p:sldId id="259" r:id="rId4"/>
    <p:sldId id="261" r:id="rId5"/>
    <p:sldId id="272" r:id="rId6"/>
    <p:sldId id="267" r:id="rId7"/>
    <p:sldId id="273" r:id="rId8"/>
    <p:sldId id="274" r:id="rId9"/>
    <p:sldId id="275" r:id="rId10"/>
    <p:sldId id="276" r:id="rId11"/>
    <p:sldId id="280" r:id="rId12"/>
    <p:sldId id="277" r:id="rId13"/>
    <p:sldId id="265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EE1"/>
    <a:srgbClr val="D7D6D8"/>
    <a:srgbClr val="F1F1F1"/>
    <a:srgbClr val="B2B1B0"/>
    <a:srgbClr val="D4D4D4"/>
    <a:srgbClr val="2196F3"/>
    <a:srgbClr val="1296DB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71" autoAdjust="0"/>
    <p:restoredTop sz="93452" autoAdjust="0"/>
  </p:normalViewPr>
  <p:slideViewPr>
    <p:cSldViewPr snapToGrid="0">
      <p:cViewPr varScale="1">
        <p:scale>
          <a:sx n="196" d="100"/>
          <a:sy n="196" d="100"/>
        </p:scale>
        <p:origin x="2008" y="168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2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7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2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4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8.tiff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microsoft.com/office/2007/relationships/hdphoto" Target="../media/hdphoto2.wdp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tiff"/><Relationship Id="rId3" Type="http://schemas.openxmlformats.org/officeDocument/2006/relationships/image" Target="../media/image8.tiff"/><Relationship Id="rId7" Type="http://schemas.openxmlformats.org/officeDocument/2006/relationships/image" Target="../media/image13.png"/><Relationship Id="rId12" Type="http://schemas.microsoft.com/office/2007/relationships/hdphoto" Target="../media/hdphoto3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5.tiff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microsoft.com/office/2007/relationships/hdphoto" Target="../media/hdphoto2.wdp"/><Relationship Id="rId1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7B9A531-B3AC-764F-9497-B514F38147BF}"/>
              </a:ext>
            </a:extLst>
          </p:cNvPr>
          <p:cNvGrpSpPr/>
          <p:nvPr/>
        </p:nvGrpSpPr>
        <p:grpSpPr>
          <a:xfrm>
            <a:off x="8346955" y="1265889"/>
            <a:ext cx="2975106" cy="5196800"/>
            <a:chOff x="1673185" y="1270000"/>
            <a:chExt cx="2975106" cy="519680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B47A16C-3BE6-C84D-ADE7-54B064F6EFE7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3D653131-2480-2248-B324-5B7DA437D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58097E3-16CF-584D-A0DA-36E37B562DBA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11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177210EF-2C44-7645-91BA-A7F93017C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DD8A912-46A7-7042-9BF5-AE382C92F823}"/>
              </a:ext>
            </a:extLst>
          </p:cNvPr>
          <p:cNvGrpSpPr/>
          <p:nvPr/>
        </p:nvGrpSpPr>
        <p:grpSpPr>
          <a:xfrm>
            <a:off x="4975668" y="1297925"/>
            <a:ext cx="2975106" cy="5196800"/>
            <a:chOff x="1673185" y="1270000"/>
            <a:chExt cx="2975106" cy="519680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49C1680-F1D0-B848-8401-35390A16ACFB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487187BB-8C4C-0A4D-8135-7A3003D02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974AB4F-A64A-7C49-A390-5D21D86B6227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110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D79F4936-D802-4749-9093-056058532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0A820465-B637-451E-AA39-74F515E35C8C}"/>
              </a:ext>
            </a:extLst>
          </p:cNvPr>
          <p:cNvSpPr txBox="1"/>
          <p:nvPr/>
        </p:nvSpPr>
        <p:spPr>
          <a:xfrm>
            <a:off x="8720039" y="204712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Search: </a:t>
            </a:r>
          </a:p>
        </p:txBody>
      </p:sp>
      <p:sp>
        <p:nvSpPr>
          <p:cNvPr id="263" name="מלבן 262">
            <a:extLst>
              <a:ext uri="{FF2B5EF4-FFF2-40B4-BE49-F238E27FC236}">
                <a16:creationId xmlns:a16="http://schemas.microsoft.com/office/drawing/2014/main" id="{544D56DA-8BD0-41BE-923D-B187E039DD08}"/>
              </a:ext>
            </a:extLst>
          </p:cNvPr>
          <p:cNvSpPr/>
          <p:nvPr/>
        </p:nvSpPr>
        <p:spPr>
          <a:xfrm>
            <a:off x="8816190" y="2431943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Music, Tutoring</a:t>
            </a:r>
          </a:p>
        </p:txBody>
      </p:sp>
      <p:pic>
        <p:nvPicPr>
          <p:cNvPr id="264" name="תמונה 26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A000B578-EA06-4D2F-B32F-9332AC9AA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17" y="2431942"/>
            <a:ext cx="345600" cy="345600"/>
          </a:xfrm>
          <a:prstGeom prst="rect">
            <a:avLst/>
          </a:prstGeom>
        </p:spPr>
      </p:pic>
      <p:sp>
        <p:nvSpPr>
          <p:cNvPr id="265" name="מלבן: פינות מעוגלות 264">
            <a:extLst>
              <a:ext uri="{FF2B5EF4-FFF2-40B4-BE49-F238E27FC236}">
                <a16:creationId xmlns:a16="http://schemas.microsoft.com/office/drawing/2014/main" id="{4B4531BC-0215-4D5F-B839-C2750E8B4983}"/>
              </a:ext>
            </a:extLst>
          </p:cNvPr>
          <p:cNvSpPr/>
          <p:nvPr/>
        </p:nvSpPr>
        <p:spPr>
          <a:xfrm>
            <a:off x="9414148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66" name="תמונה 265">
            <a:extLst>
              <a:ext uri="{FF2B5EF4-FFF2-40B4-BE49-F238E27FC236}">
                <a16:creationId xmlns:a16="http://schemas.microsoft.com/office/drawing/2014/main" id="{1464E704-4FD0-44FB-88C4-2BBE8EF91A6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8158" y="5751836"/>
            <a:ext cx="231683" cy="234000"/>
          </a:xfrm>
          <a:prstGeom prst="rect">
            <a:avLst/>
          </a:prstGeom>
        </p:spPr>
      </p:pic>
      <p:grpSp>
        <p:nvGrpSpPr>
          <p:cNvPr id="267" name="קבוצה 266">
            <a:extLst>
              <a:ext uri="{FF2B5EF4-FFF2-40B4-BE49-F238E27FC236}">
                <a16:creationId xmlns:a16="http://schemas.microsoft.com/office/drawing/2014/main" id="{23130D06-90C0-4B82-A2E8-96D89631A506}"/>
              </a:ext>
            </a:extLst>
          </p:cNvPr>
          <p:cNvGrpSpPr/>
          <p:nvPr/>
        </p:nvGrpSpPr>
        <p:grpSpPr>
          <a:xfrm>
            <a:off x="8816189" y="2892434"/>
            <a:ext cx="2091267" cy="347134"/>
            <a:chOff x="3759699" y="3310360"/>
            <a:chExt cx="2091267" cy="347134"/>
          </a:xfrm>
        </p:grpSpPr>
        <p:sp>
          <p:nvSpPr>
            <p:cNvPr id="295" name="מלבן 294">
              <a:extLst>
                <a:ext uri="{FF2B5EF4-FFF2-40B4-BE49-F238E27FC236}">
                  <a16:creationId xmlns:a16="http://schemas.microsoft.com/office/drawing/2014/main" id="{33C1814C-FC26-493B-A514-50E70C74604D}"/>
                </a:ext>
              </a:extLst>
            </p:cNvPr>
            <p:cNvSpPr/>
            <p:nvPr/>
          </p:nvSpPr>
          <p:spPr>
            <a:xfrm>
              <a:off x="3759699" y="3310361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>
                  <a:solidFill>
                    <a:schemeClr val="tx1"/>
                  </a:solidFill>
                </a:rPr>
                <a:t>Choose skills…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96" name="תמונה 29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335315CC-FBB4-497F-B674-B8E525066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026" y="3310360"/>
              <a:ext cx="345600" cy="345600"/>
            </a:xfrm>
            <a:prstGeom prst="rect">
              <a:avLst/>
            </a:prstGeom>
          </p:spPr>
        </p:pic>
      </p:grpSp>
      <p:sp>
        <p:nvSpPr>
          <p:cNvPr id="268" name="TextBox 267">
            <a:extLst>
              <a:ext uri="{FF2B5EF4-FFF2-40B4-BE49-F238E27FC236}">
                <a16:creationId xmlns:a16="http://schemas.microsoft.com/office/drawing/2014/main" id="{47BD647B-8EF2-4955-BE05-C33B2086C32B}"/>
              </a:ext>
            </a:extLst>
          </p:cNvPr>
          <p:cNvSpPr txBox="1"/>
          <p:nvPr/>
        </p:nvSpPr>
        <p:spPr>
          <a:xfrm>
            <a:off x="8767662" y="5100868"/>
            <a:ext cx="22835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Limit by points:</a:t>
            </a:r>
          </a:p>
          <a:p>
            <a:endParaRPr lang="en-US" sz="500" b="1" dirty="0"/>
          </a:p>
          <a:p>
            <a:r>
              <a:rPr lang="en-US" sz="1000" b="1" dirty="0"/>
              <a:t>from                        to</a:t>
            </a:r>
            <a:endParaRPr lang="en-US" sz="1400" b="1" dirty="0"/>
          </a:p>
        </p:txBody>
      </p:sp>
      <p:pic>
        <p:nvPicPr>
          <p:cNvPr id="269" name="תמונה 268">
            <a:extLst>
              <a:ext uri="{FF2B5EF4-FFF2-40B4-BE49-F238E27FC236}">
                <a16:creationId xmlns:a16="http://schemas.microsoft.com/office/drawing/2014/main" id="{E08EE75E-4F36-4A80-BE3C-DDF6C52563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334" y="5439227"/>
            <a:ext cx="180000" cy="180000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BFE75369-A7A3-45AD-A208-7B7D4257DD32}"/>
              </a:ext>
            </a:extLst>
          </p:cNvPr>
          <p:cNvSpPr txBox="1"/>
          <p:nvPr/>
        </p:nvSpPr>
        <p:spPr>
          <a:xfrm>
            <a:off x="8451857" y="2431943"/>
            <a:ext cx="340991" cy="81706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900" b="1" dirty="0"/>
              <a:t>WHAT</a:t>
            </a:r>
          </a:p>
        </p:txBody>
      </p:sp>
      <p:grpSp>
        <p:nvGrpSpPr>
          <p:cNvPr id="271" name="קבוצה 270">
            <a:extLst>
              <a:ext uri="{FF2B5EF4-FFF2-40B4-BE49-F238E27FC236}">
                <a16:creationId xmlns:a16="http://schemas.microsoft.com/office/drawing/2014/main" id="{B24E6B8C-FE91-4D2D-8B28-46EAB81AA486}"/>
              </a:ext>
            </a:extLst>
          </p:cNvPr>
          <p:cNvGrpSpPr/>
          <p:nvPr/>
        </p:nvGrpSpPr>
        <p:grpSpPr>
          <a:xfrm>
            <a:off x="8451858" y="3318392"/>
            <a:ext cx="2599375" cy="897045"/>
            <a:chOff x="4973332" y="2673433"/>
            <a:chExt cx="2599375" cy="897045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8E128A9-3575-47C1-A65E-B3E736395E53}"/>
                </a:ext>
              </a:extLst>
            </p:cNvPr>
            <p:cNvSpPr txBox="1"/>
            <p:nvPr/>
          </p:nvSpPr>
          <p:spPr>
            <a:xfrm>
              <a:off x="5289136" y="2744213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Distance from me:</a:t>
              </a:r>
            </a:p>
            <a:p>
              <a:r>
                <a:rPr lang="en-US" sz="1400" b="1" dirty="0"/>
                <a:t>   </a:t>
              </a:r>
              <a:r>
                <a:rPr lang="en-US" sz="1200" b="1" dirty="0"/>
                <a:t>current</a:t>
              </a:r>
              <a:r>
                <a:rPr lang="en-US" sz="1400" b="1" dirty="0"/>
                <a:t>		  </a:t>
              </a:r>
              <a:r>
                <a:rPr lang="en-US" sz="1200" b="1" dirty="0">
                  <a:solidFill>
                    <a:srgbClr val="D4D4D4"/>
                  </a:solidFill>
                </a:rPr>
                <a:t>default</a:t>
              </a:r>
            </a:p>
            <a:p>
              <a:r>
                <a:rPr lang="en-US" sz="1200" b="1" dirty="0"/>
                <a:t>0</a:t>
              </a:r>
              <a:r>
                <a:rPr lang="en-US" sz="1400" b="1" dirty="0"/>
                <a:t>			    </a:t>
              </a:r>
              <a:r>
                <a:rPr lang="en-US" sz="1200" b="1" dirty="0"/>
                <a:t>10Km</a:t>
              </a:r>
            </a:p>
          </p:txBody>
        </p:sp>
        <p:pic>
          <p:nvPicPr>
            <p:cNvPr id="290" name="תמונה 289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5ACEDBF1-9F08-42EC-A04F-6E1AC0F89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171" y="3059638"/>
              <a:ext cx="144000" cy="144000"/>
            </a:xfrm>
            <a:prstGeom prst="rect">
              <a:avLst/>
            </a:prstGeom>
          </p:spPr>
        </p:pic>
        <p:pic>
          <p:nvPicPr>
            <p:cNvPr id="291" name="תמונה 290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C5BBE7D1-9E06-477F-AD5A-CE97E021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972" y="3051434"/>
              <a:ext cx="144000" cy="144000"/>
            </a:xfrm>
            <a:prstGeom prst="rect">
              <a:avLst/>
            </a:prstGeom>
          </p:spPr>
        </p:pic>
        <p:sp>
          <p:nvSpPr>
            <p:cNvPr id="292" name="מלבן: פינות מעוגלות 291">
              <a:extLst>
                <a:ext uri="{FF2B5EF4-FFF2-40B4-BE49-F238E27FC236}">
                  <a16:creationId xmlns:a16="http://schemas.microsoft.com/office/drawing/2014/main" id="{203E87A8-8093-404D-9AA6-244D016D3A1F}"/>
                </a:ext>
              </a:extLst>
            </p:cNvPr>
            <p:cNvSpPr/>
            <p:nvPr/>
          </p:nvSpPr>
          <p:spPr>
            <a:xfrm>
              <a:off x="5503586" y="3305798"/>
              <a:ext cx="1424120" cy="45719"/>
            </a:xfrm>
            <a:prstGeom prst="roundRect">
              <a:avLst/>
            </a:prstGeom>
            <a:solidFill>
              <a:srgbClr val="129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3" name="תמונה 292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956F6EBC-70EB-46A5-BAA9-CADC3877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573" y="3255447"/>
              <a:ext cx="144000" cy="144000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6225D640-4E8A-46C0-889A-4490BE097C9A}"/>
                </a:ext>
              </a:extLst>
            </p:cNvPr>
            <p:cNvSpPr txBox="1"/>
            <p:nvPr/>
          </p:nvSpPr>
          <p:spPr>
            <a:xfrm>
              <a:off x="4973332" y="2673433"/>
              <a:ext cx="340991" cy="8970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US" sz="900" b="1" dirty="0"/>
                <a:t>WHERE</a:t>
              </a:r>
            </a:p>
          </p:txBody>
        </p:sp>
      </p:grpSp>
      <p:grpSp>
        <p:nvGrpSpPr>
          <p:cNvPr id="272" name="קבוצה 271">
            <a:extLst>
              <a:ext uri="{FF2B5EF4-FFF2-40B4-BE49-F238E27FC236}">
                <a16:creationId xmlns:a16="http://schemas.microsoft.com/office/drawing/2014/main" id="{F50C15A9-89AB-42E0-9C02-CC2F0FE4D144}"/>
              </a:ext>
            </a:extLst>
          </p:cNvPr>
          <p:cNvGrpSpPr/>
          <p:nvPr/>
        </p:nvGrpSpPr>
        <p:grpSpPr>
          <a:xfrm>
            <a:off x="8451857" y="4283544"/>
            <a:ext cx="2650902" cy="730350"/>
            <a:chOff x="4973331" y="3638585"/>
            <a:chExt cx="2650902" cy="730350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BF47A15-08D8-445F-84B1-A9F22CCC7B64}"/>
                </a:ext>
              </a:extLst>
            </p:cNvPr>
            <p:cNvSpPr txBox="1"/>
            <p:nvPr/>
          </p:nvSpPr>
          <p:spPr>
            <a:xfrm>
              <a:off x="4973331" y="3638585"/>
              <a:ext cx="340991" cy="730350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US" sz="900" b="1" dirty="0"/>
                <a:t>WHEN</a:t>
              </a:r>
            </a:p>
          </p:txBody>
        </p:sp>
        <p:pic>
          <p:nvPicPr>
            <p:cNvPr id="277" name="תמונה 27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C58DDD90-D26A-4264-8A36-01E37893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439" y="3695973"/>
              <a:ext cx="155273" cy="144000"/>
            </a:xfrm>
            <a:prstGeom prst="rect">
              <a:avLst/>
            </a:prstGeom>
          </p:spPr>
        </p:pic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A059D4B-53F2-463B-BF0A-0217A53A5D7F}"/>
                </a:ext>
              </a:extLst>
            </p:cNvPr>
            <p:cNvSpPr txBox="1"/>
            <p:nvPr/>
          </p:nvSpPr>
          <p:spPr>
            <a:xfrm>
              <a:off x="5289136" y="3658723"/>
              <a:ext cx="2335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      M      T      W      T      F      S</a:t>
              </a:r>
            </a:p>
            <a:p>
              <a:endParaRPr lang="en-US" sz="500" b="1" dirty="0"/>
            </a:p>
            <a:p>
              <a:r>
                <a:rPr lang="en-US" sz="1000" b="1" dirty="0"/>
                <a:t>     8:00-12:00              12:00-16:00</a:t>
              </a:r>
            </a:p>
            <a:p>
              <a:endParaRPr lang="en-US" sz="500" b="1" dirty="0"/>
            </a:p>
            <a:p>
              <a:r>
                <a:rPr lang="en-US" sz="1000" b="1" dirty="0"/>
                <a:t>     16:00-20:00            20:00-00:00</a:t>
              </a:r>
            </a:p>
          </p:txBody>
        </p:sp>
        <p:pic>
          <p:nvPicPr>
            <p:cNvPr id="279" name="תמונה 278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1B9946D2-A4F7-4DDA-B967-84E6AAAB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526" y="3695973"/>
              <a:ext cx="155273" cy="144000"/>
            </a:xfrm>
            <a:prstGeom prst="rect">
              <a:avLst/>
            </a:prstGeom>
          </p:spPr>
        </p:pic>
        <p:pic>
          <p:nvPicPr>
            <p:cNvPr id="280" name="תמונה 279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487B9DA1-FC4D-4D51-84AF-8C0787E80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560" y="3695973"/>
              <a:ext cx="155273" cy="144000"/>
            </a:xfrm>
            <a:prstGeom prst="rect">
              <a:avLst/>
            </a:prstGeom>
          </p:spPr>
        </p:pic>
        <p:pic>
          <p:nvPicPr>
            <p:cNvPr id="281" name="תמונה 280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DFE983F-3196-4928-A505-BEDB1FFF9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114" y="3695973"/>
              <a:ext cx="155273" cy="144000"/>
            </a:xfrm>
            <a:prstGeom prst="rect">
              <a:avLst/>
            </a:prstGeom>
          </p:spPr>
        </p:pic>
        <p:pic>
          <p:nvPicPr>
            <p:cNvPr id="282" name="תמונה 281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EC7AF990-E25D-4C91-83C5-F3FFE0E92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916" y="3695973"/>
              <a:ext cx="155273" cy="144000"/>
            </a:xfrm>
            <a:prstGeom prst="rect">
              <a:avLst/>
            </a:prstGeom>
          </p:spPr>
        </p:pic>
        <p:pic>
          <p:nvPicPr>
            <p:cNvPr id="283" name="תמונה 282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0621A941-0942-42E7-AFCE-EA527F0F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482" y="3694939"/>
              <a:ext cx="155273" cy="144000"/>
            </a:xfrm>
            <a:prstGeom prst="rect">
              <a:avLst/>
            </a:prstGeom>
          </p:spPr>
        </p:pic>
        <p:pic>
          <p:nvPicPr>
            <p:cNvPr id="284" name="תמונה 28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D3E240E4-24EC-4544-9F29-A3086D38C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584" y="3698644"/>
              <a:ext cx="155273" cy="144000"/>
            </a:xfrm>
            <a:prstGeom prst="rect">
              <a:avLst/>
            </a:prstGeom>
          </p:spPr>
        </p:pic>
        <p:pic>
          <p:nvPicPr>
            <p:cNvPr id="285" name="תמונה 28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B72A4C7B-366A-448F-AA8E-2EA7F7F36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697" y="3915889"/>
              <a:ext cx="155273" cy="144000"/>
            </a:xfrm>
            <a:prstGeom prst="rect">
              <a:avLst/>
            </a:prstGeom>
          </p:spPr>
        </p:pic>
        <p:pic>
          <p:nvPicPr>
            <p:cNvPr id="286" name="תמונה 28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4D8C822D-3B38-4125-AA0D-819E77DF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998" y="4152427"/>
              <a:ext cx="155273" cy="144000"/>
            </a:xfrm>
            <a:prstGeom prst="rect">
              <a:avLst/>
            </a:prstGeom>
          </p:spPr>
        </p:pic>
        <p:pic>
          <p:nvPicPr>
            <p:cNvPr id="287" name="תמונה 28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195C67FD-1A9D-4952-8861-F89BD823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966" y="3915889"/>
              <a:ext cx="155273" cy="144000"/>
            </a:xfrm>
            <a:prstGeom prst="rect">
              <a:avLst/>
            </a:prstGeom>
          </p:spPr>
        </p:pic>
        <p:pic>
          <p:nvPicPr>
            <p:cNvPr id="288" name="תמונה 287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6A1D2D1F-4420-4197-A1EF-AADD30959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267" y="4152427"/>
              <a:ext cx="155273" cy="144000"/>
            </a:xfrm>
            <a:prstGeom prst="rect">
              <a:avLst/>
            </a:prstGeom>
          </p:spPr>
        </p:pic>
      </p:grpSp>
      <p:sp>
        <p:nvSpPr>
          <p:cNvPr id="273" name="מלבן 272">
            <a:extLst>
              <a:ext uri="{FF2B5EF4-FFF2-40B4-BE49-F238E27FC236}">
                <a16:creationId xmlns:a16="http://schemas.microsoft.com/office/drawing/2014/main" id="{2B58F5D5-E194-4852-B747-490735FE8B7D}"/>
              </a:ext>
            </a:extLst>
          </p:cNvPr>
          <p:cNvSpPr/>
          <p:nvPr/>
        </p:nvSpPr>
        <p:spPr>
          <a:xfrm>
            <a:off x="9164602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pic>
        <p:nvPicPr>
          <p:cNvPr id="274" name="תמונה 273">
            <a:extLst>
              <a:ext uri="{FF2B5EF4-FFF2-40B4-BE49-F238E27FC236}">
                <a16:creationId xmlns:a16="http://schemas.microsoft.com/office/drawing/2014/main" id="{46E2D7E6-F159-42CA-B6E1-9C8A164FCF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362" y="5439227"/>
            <a:ext cx="180000" cy="180000"/>
          </a:xfrm>
          <a:prstGeom prst="rect">
            <a:avLst/>
          </a:prstGeom>
        </p:spPr>
      </p:pic>
      <p:sp>
        <p:nvSpPr>
          <p:cNvPr id="275" name="מלבן 274">
            <a:extLst>
              <a:ext uri="{FF2B5EF4-FFF2-40B4-BE49-F238E27FC236}">
                <a16:creationId xmlns:a16="http://schemas.microsoft.com/office/drawing/2014/main" id="{6A91FD9E-2E98-44A9-A8E4-09202F557B42}"/>
              </a:ext>
            </a:extLst>
          </p:cNvPr>
          <p:cNvSpPr/>
          <p:nvPr/>
        </p:nvSpPr>
        <p:spPr>
          <a:xfrm>
            <a:off x="10208630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grpSp>
        <p:nvGrpSpPr>
          <p:cNvPr id="251" name="קבוצה 250">
            <a:extLst>
              <a:ext uri="{FF2B5EF4-FFF2-40B4-BE49-F238E27FC236}">
                <a16:creationId xmlns:a16="http://schemas.microsoft.com/office/drawing/2014/main" id="{8B0A4FC8-B7AE-4574-A073-E22D87E84D16}"/>
              </a:ext>
            </a:extLst>
          </p:cNvPr>
          <p:cNvGrpSpPr/>
          <p:nvPr/>
        </p:nvGrpSpPr>
        <p:grpSpPr>
          <a:xfrm>
            <a:off x="8816188" y="3234997"/>
            <a:ext cx="2091267" cy="1031446"/>
            <a:chOff x="7791270" y="2998428"/>
            <a:chExt cx="2091267" cy="1031446"/>
          </a:xfrm>
        </p:grpSpPr>
        <p:sp>
          <p:nvSpPr>
            <p:cNvPr id="252" name="מלבן 251">
              <a:extLst>
                <a:ext uri="{FF2B5EF4-FFF2-40B4-BE49-F238E27FC236}">
                  <a16:creationId xmlns:a16="http://schemas.microsoft.com/office/drawing/2014/main" id="{09EB1B67-DEB9-4B08-AF37-DCB049B1A95F}"/>
                </a:ext>
              </a:extLst>
            </p:cNvPr>
            <p:cNvSpPr/>
            <p:nvPr/>
          </p:nvSpPr>
          <p:spPr>
            <a:xfrm>
              <a:off x="7791270" y="3003095"/>
              <a:ext cx="2091267" cy="10267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Algebra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Android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Erlang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Piano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Violin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53" name="תמונה 252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0DD71B3E-2134-465F-805A-87891C0B7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575" y="3849874"/>
              <a:ext cx="180000" cy="180000"/>
            </a:xfrm>
            <a:prstGeom prst="rect">
              <a:avLst/>
            </a:prstGeom>
          </p:spPr>
        </p:pic>
        <p:pic>
          <p:nvPicPr>
            <p:cNvPr id="254" name="תמונה 25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40B08DDA-BF39-41E7-9DF5-219A50165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692575" y="2998428"/>
              <a:ext cx="180000" cy="180000"/>
            </a:xfrm>
            <a:prstGeom prst="rect">
              <a:avLst/>
            </a:prstGeom>
          </p:spPr>
        </p:pic>
        <p:sp>
          <p:nvSpPr>
            <p:cNvPr id="255" name="מלבן: פינות מעוגלות 254">
              <a:extLst>
                <a:ext uri="{FF2B5EF4-FFF2-40B4-BE49-F238E27FC236}">
                  <a16:creationId xmlns:a16="http://schemas.microsoft.com/office/drawing/2014/main" id="{8F9C88C7-CBF3-48CE-AFFB-6CC9E4B7BE51}"/>
                </a:ext>
              </a:extLst>
            </p:cNvPr>
            <p:cNvSpPr/>
            <p:nvPr/>
          </p:nvSpPr>
          <p:spPr>
            <a:xfrm>
              <a:off x="9741300" y="3321151"/>
              <a:ext cx="82550" cy="496211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6" name="תמונה 25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91313205-E50B-4EB1-BE81-1AFB828E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50" y="3075976"/>
              <a:ext cx="155273" cy="144000"/>
            </a:xfrm>
            <a:prstGeom prst="rect">
              <a:avLst/>
            </a:prstGeom>
          </p:spPr>
        </p:pic>
        <p:pic>
          <p:nvPicPr>
            <p:cNvPr id="257" name="תמונה 25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CB699855-5952-437C-A20B-9CBCE0E84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50" y="3262657"/>
              <a:ext cx="155273" cy="144000"/>
            </a:xfrm>
            <a:prstGeom prst="rect">
              <a:avLst/>
            </a:prstGeom>
          </p:spPr>
        </p:pic>
        <p:pic>
          <p:nvPicPr>
            <p:cNvPr id="258" name="תמונה 257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AAF8AAA4-03ED-4983-A9D9-3FC92C818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49" y="3443809"/>
              <a:ext cx="155273" cy="144000"/>
            </a:xfrm>
            <a:prstGeom prst="rect">
              <a:avLst/>
            </a:prstGeom>
          </p:spPr>
        </p:pic>
        <p:pic>
          <p:nvPicPr>
            <p:cNvPr id="259" name="תמונה 258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A22224FE-F644-4660-9FCC-A40C69FF6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49" y="3627267"/>
              <a:ext cx="155273" cy="144000"/>
            </a:xfrm>
            <a:prstGeom prst="rect">
              <a:avLst/>
            </a:prstGeom>
          </p:spPr>
        </p:pic>
        <p:pic>
          <p:nvPicPr>
            <p:cNvPr id="260" name="תמונה 259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5957A6FF-0F64-49E2-8718-B60F60C9A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48" y="3809123"/>
              <a:ext cx="155273" cy="144000"/>
            </a:xfrm>
            <a:prstGeom prst="rect">
              <a:avLst/>
            </a:prstGeom>
          </p:spPr>
        </p:pic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6D0D09A7-50D0-4518-BD83-323F591BEF4C}"/>
              </a:ext>
            </a:extLst>
          </p:cNvPr>
          <p:cNvSpPr txBox="1"/>
          <p:nvPr/>
        </p:nvSpPr>
        <p:spPr>
          <a:xfrm>
            <a:off x="5346632" y="204712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Search: </a:t>
            </a:r>
          </a:p>
        </p:txBody>
      </p:sp>
      <p:sp>
        <p:nvSpPr>
          <p:cNvPr id="211" name="מלבן 210">
            <a:extLst>
              <a:ext uri="{FF2B5EF4-FFF2-40B4-BE49-F238E27FC236}">
                <a16:creationId xmlns:a16="http://schemas.microsoft.com/office/drawing/2014/main" id="{D0D74A6E-CD4B-498C-97AB-1BC54C04B1E6}"/>
              </a:ext>
            </a:extLst>
          </p:cNvPr>
          <p:cNvSpPr/>
          <p:nvPr/>
        </p:nvSpPr>
        <p:spPr>
          <a:xfrm>
            <a:off x="5442783" y="2431943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Choose categories…</a:t>
            </a:r>
          </a:p>
        </p:txBody>
      </p:sp>
      <p:pic>
        <p:nvPicPr>
          <p:cNvPr id="212" name="תמונה 211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25AA0DA0-95C7-49AB-8682-7F4B44268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10" y="2431942"/>
            <a:ext cx="345600" cy="345600"/>
          </a:xfrm>
          <a:prstGeom prst="rect">
            <a:avLst/>
          </a:prstGeom>
        </p:spPr>
      </p:pic>
      <p:sp>
        <p:nvSpPr>
          <p:cNvPr id="213" name="מלבן: פינות מעוגלות 212">
            <a:extLst>
              <a:ext uri="{FF2B5EF4-FFF2-40B4-BE49-F238E27FC236}">
                <a16:creationId xmlns:a16="http://schemas.microsoft.com/office/drawing/2014/main" id="{5115F657-195D-4A85-A099-A499DF5B6B6A}"/>
              </a:ext>
            </a:extLst>
          </p:cNvPr>
          <p:cNvSpPr/>
          <p:nvPr/>
        </p:nvSpPr>
        <p:spPr>
          <a:xfrm>
            <a:off x="6040741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14" name="תמונה 213">
            <a:extLst>
              <a:ext uri="{FF2B5EF4-FFF2-40B4-BE49-F238E27FC236}">
                <a16:creationId xmlns:a16="http://schemas.microsoft.com/office/drawing/2014/main" id="{360B97AD-5C81-4F20-9DAA-A01C3FB6968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4751" y="5751836"/>
            <a:ext cx="231683" cy="234000"/>
          </a:xfrm>
          <a:prstGeom prst="rect">
            <a:avLst/>
          </a:prstGeom>
        </p:spPr>
      </p:pic>
      <p:grpSp>
        <p:nvGrpSpPr>
          <p:cNvPr id="215" name="קבוצה 214">
            <a:extLst>
              <a:ext uri="{FF2B5EF4-FFF2-40B4-BE49-F238E27FC236}">
                <a16:creationId xmlns:a16="http://schemas.microsoft.com/office/drawing/2014/main" id="{640D3CE6-A050-4D24-87E4-EA8E52D39470}"/>
              </a:ext>
            </a:extLst>
          </p:cNvPr>
          <p:cNvGrpSpPr/>
          <p:nvPr/>
        </p:nvGrpSpPr>
        <p:grpSpPr>
          <a:xfrm>
            <a:off x="5442782" y="2892434"/>
            <a:ext cx="2091267" cy="347134"/>
            <a:chOff x="3759699" y="3310360"/>
            <a:chExt cx="2091267" cy="347134"/>
          </a:xfrm>
        </p:grpSpPr>
        <p:sp>
          <p:nvSpPr>
            <p:cNvPr id="243" name="מלבן 242">
              <a:extLst>
                <a:ext uri="{FF2B5EF4-FFF2-40B4-BE49-F238E27FC236}">
                  <a16:creationId xmlns:a16="http://schemas.microsoft.com/office/drawing/2014/main" id="{960F124A-7CF8-4DB9-98F3-6DD0A9B0678E}"/>
                </a:ext>
              </a:extLst>
            </p:cNvPr>
            <p:cNvSpPr/>
            <p:nvPr/>
          </p:nvSpPr>
          <p:spPr>
            <a:xfrm>
              <a:off x="3759699" y="3310361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4D4D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D4D4D4"/>
                  </a:solidFill>
                </a:rPr>
                <a:t>Choose skills…</a:t>
              </a:r>
            </a:p>
          </p:txBody>
        </p:sp>
        <p:pic>
          <p:nvPicPr>
            <p:cNvPr id="244" name="תמונה 24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E0077FD9-11A9-4EFE-8BDF-DFA67380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026" y="3310360"/>
              <a:ext cx="345600" cy="345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4C4C7A69-E543-4BEA-918A-081745C1F7FA}"/>
              </a:ext>
            </a:extLst>
          </p:cNvPr>
          <p:cNvSpPr txBox="1"/>
          <p:nvPr/>
        </p:nvSpPr>
        <p:spPr>
          <a:xfrm>
            <a:off x="5394255" y="5100868"/>
            <a:ext cx="22835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Limit by points:</a:t>
            </a:r>
          </a:p>
          <a:p>
            <a:endParaRPr lang="en-US" sz="500" b="1" dirty="0"/>
          </a:p>
          <a:p>
            <a:r>
              <a:rPr lang="en-US" sz="1000" b="1" dirty="0"/>
              <a:t>from                        to</a:t>
            </a:r>
            <a:endParaRPr lang="en-US" sz="1400" b="1" dirty="0"/>
          </a:p>
        </p:txBody>
      </p:sp>
      <p:pic>
        <p:nvPicPr>
          <p:cNvPr id="217" name="תמונה 216">
            <a:extLst>
              <a:ext uri="{FF2B5EF4-FFF2-40B4-BE49-F238E27FC236}">
                <a16:creationId xmlns:a16="http://schemas.microsoft.com/office/drawing/2014/main" id="{70F81F84-B371-432E-BBF3-05124E95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7" y="5439227"/>
            <a:ext cx="180000" cy="180000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C4A8BFC0-A5D0-4B28-B1B9-40AE3E95A114}"/>
              </a:ext>
            </a:extLst>
          </p:cNvPr>
          <p:cNvSpPr txBox="1"/>
          <p:nvPr/>
        </p:nvSpPr>
        <p:spPr>
          <a:xfrm>
            <a:off x="5078450" y="2431943"/>
            <a:ext cx="340991" cy="81706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900" b="1" dirty="0"/>
              <a:t>WHAT</a:t>
            </a:r>
          </a:p>
        </p:txBody>
      </p:sp>
      <p:grpSp>
        <p:nvGrpSpPr>
          <p:cNvPr id="219" name="קבוצה 218">
            <a:extLst>
              <a:ext uri="{FF2B5EF4-FFF2-40B4-BE49-F238E27FC236}">
                <a16:creationId xmlns:a16="http://schemas.microsoft.com/office/drawing/2014/main" id="{FFF513FF-0C69-437A-BD47-ABD9380ABDB5}"/>
              </a:ext>
            </a:extLst>
          </p:cNvPr>
          <p:cNvGrpSpPr/>
          <p:nvPr/>
        </p:nvGrpSpPr>
        <p:grpSpPr>
          <a:xfrm>
            <a:off x="5078451" y="3318392"/>
            <a:ext cx="2599375" cy="897045"/>
            <a:chOff x="4973332" y="2673433"/>
            <a:chExt cx="2599375" cy="897045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E48ADD9-A37A-4542-9CD4-591D75DEE05F}"/>
                </a:ext>
              </a:extLst>
            </p:cNvPr>
            <p:cNvSpPr txBox="1"/>
            <p:nvPr/>
          </p:nvSpPr>
          <p:spPr>
            <a:xfrm>
              <a:off x="5289136" y="2744213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Distance from me:</a:t>
              </a:r>
            </a:p>
            <a:p>
              <a:r>
                <a:rPr lang="en-US" sz="1400" b="1" dirty="0"/>
                <a:t>   </a:t>
              </a:r>
              <a:r>
                <a:rPr lang="en-US" sz="1200" b="1" dirty="0"/>
                <a:t>current</a:t>
              </a:r>
              <a:r>
                <a:rPr lang="en-US" sz="1400" b="1" dirty="0"/>
                <a:t>		  </a:t>
              </a:r>
              <a:r>
                <a:rPr lang="en-US" sz="1200" b="1" dirty="0">
                  <a:solidFill>
                    <a:srgbClr val="D4D4D4"/>
                  </a:solidFill>
                </a:rPr>
                <a:t>default</a:t>
              </a:r>
            </a:p>
            <a:p>
              <a:r>
                <a:rPr lang="en-US" sz="1200" b="1" dirty="0"/>
                <a:t>0</a:t>
              </a:r>
              <a:r>
                <a:rPr lang="en-US" sz="1400" b="1" dirty="0"/>
                <a:t>			    </a:t>
              </a:r>
              <a:r>
                <a:rPr lang="en-US" sz="1200" b="1" dirty="0"/>
                <a:t>10Km</a:t>
              </a:r>
            </a:p>
          </p:txBody>
        </p:sp>
        <p:pic>
          <p:nvPicPr>
            <p:cNvPr id="238" name="תמונה 237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A28EC1C1-9CA0-4EF4-9FA1-8CF59318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171" y="3059638"/>
              <a:ext cx="144000" cy="144000"/>
            </a:xfrm>
            <a:prstGeom prst="rect">
              <a:avLst/>
            </a:prstGeom>
          </p:spPr>
        </p:pic>
        <p:pic>
          <p:nvPicPr>
            <p:cNvPr id="239" name="תמונה 238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533C3B7D-0ACD-4502-892A-90C4DA96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972" y="3051434"/>
              <a:ext cx="144000" cy="144000"/>
            </a:xfrm>
            <a:prstGeom prst="rect">
              <a:avLst/>
            </a:prstGeom>
          </p:spPr>
        </p:pic>
        <p:sp>
          <p:nvSpPr>
            <p:cNvPr id="240" name="מלבן: פינות מעוגלות 239">
              <a:extLst>
                <a:ext uri="{FF2B5EF4-FFF2-40B4-BE49-F238E27FC236}">
                  <a16:creationId xmlns:a16="http://schemas.microsoft.com/office/drawing/2014/main" id="{E67901FB-265C-4904-A3A5-DEEFBC094741}"/>
                </a:ext>
              </a:extLst>
            </p:cNvPr>
            <p:cNvSpPr/>
            <p:nvPr/>
          </p:nvSpPr>
          <p:spPr>
            <a:xfrm>
              <a:off x="5503586" y="3305798"/>
              <a:ext cx="1424120" cy="45719"/>
            </a:xfrm>
            <a:prstGeom prst="roundRect">
              <a:avLst/>
            </a:prstGeom>
            <a:solidFill>
              <a:srgbClr val="129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1" name="תמונה 240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ABB07188-C6AE-4C05-B4FC-F5E7E469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573" y="3255447"/>
              <a:ext cx="144000" cy="144000"/>
            </a:xfrm>
            <a:prstGeom prst="rect">
              <a:avLst/>
            </a:prstGeom>
          </p:spPr>
        </p:pic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EA6036A-0D5B-4C3C-A9DD-08D05EAA36B1}"/>
                </a:ext>
              </a:extLst>
            </p:cNvPr>
            <p:cNvSpPr txBox="1"/>
            <p:nvPr/>
          </p:nvSpPr>
          <p:spPr>
            <a:xfrm>
              <a:off x="4973332" y="2673433"/>
              <a:ext cx="340991" cy="8970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US" sz="900" b="1" dirty="0"/>
                <a:t>WHERE</a:t>
              </a:r>
            </a:p>
          </p:txBody>
        </p:sp>
      </p:grpSp>
      <p:grpSp>
        <p:nvGrpSpPr>
          <p:cNvPr id="220" name="קבוצה 219">
            <a:extLst>
              <a:ext uri="{FF2B5EF4-FFF2-40B4-BE49-F238E27FC236}">
                <a16:creationId xmlns:a16="http://schemas.microsoft.com/office/drawing/2014/main" id="{9EB3111F-5758-4ECF-A2E4-BCCBF0E26136}"/>
              </a:ext>
            </a:extLst>
          </p:cNvPr>
          <p:cNvGrpSpPr/>
          <p:nvPr/>
        </p:nvGrpSpPr>
        <p:grpSpPr>
          <a:xfrm>
            <a:off x="5078450" y="4283544"/>
            <a:ext cx="2650902" cy="730350"/>
            <a:chOff x="4973331" y="3638585"/>
            <a:chExt cx="2650902" cy="730350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8D9E0BF-ABC3-4A08-A432-A4CEA1AF1DD9}"/>
                </a:ext>
              </a:extLst>
            </p:cNvPr>
            <p:cNvSpPr txBox="1"/>
            <p:nvPr/>
          </p:nvSpPr>
          <p:spPr>
            <a:xfrm>
              <a:off x="4973331" y="3638585"/>
              <a:ext cx="340991" cy="730350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US" sz="900" b="1" dirty="0"/>
                <a:t>WHEN</a:t>
              </a:r>
            </a:p>
          </p:txBody>
        </p:sp>
        <p:pic>
          <p:nvPicPr>
            <p:cNvPr id="225" name="תמונה 22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A4C20F12-9787-43E4-B9F2-FDD8FFDF6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439" y="3695973"/>
              <a:ext cx="155273" cy="144000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656B93E-ACE2-439C-A79A-20863BBCD9FC}"/>
                </a:ext>
              </a:extLst>
            </p:cNvPr>
            <p:cNvSpPr txBox="1"/>
            <p:nvPr/>
          </p:nvSpPr>
          <p:spPr>
            <a:xfrm>
              <a:off x="5289136" y="3658723"/>
              <a:ext cx="2335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      M      T      W      T      F      S</a:t>
              </a:r>
            </a:p>
            <a:p>
              <a:endParaRPr lang="en-US" sz="500" b="1" dirty="0"/>
            </a:p>
            <a:p>
              <a:r>
                <a:rPr lang="en-US" sz="1000" b="1" dirty="0"/>
                <a:t>     8:00-12:00              12:00-16:00</a:t>
              </a:r>
            </a:p>
            <a:p>
              <a:endParaRPr lang="en-US" sz="500" b="1" dirty="0"/>
            </a:p>
            <a:p>
              <a:r>
                <a:rPr lang="en-US" sz="1000" b="1" dirty="0"/>
                <a:t>     16:00-20:00            20:00-00:00</a:t>
              </a:r>
            </a:p>
          </p:txBody>
        </p:sp>
        <p:pic>
          <p:nvPicPr>
            <p:cNvPr id="227" name="תמונה 22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86B5A8D1-4E09-4CF3-AE77-BF86A9D3F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526" y="3695973"/>
              <a:ext cx="155273" cy="144000"/>
            </a:xfrm>
            <a:prstGeom prst="rect">
              <a:avLst/>
            </a:prstGeom>
          </p:spPr>
        </p:pic>
        <p:pic>
          <p:nvPicPr>
            <p:cNvPr id="228" name="תמונה 227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364C5FCA-978A-4FC0-A643-24D16D3C4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560" y="3695973"/>
              <a:ext cx="155273" cy="144000"/>
            </a:xfrm>
            <a:prstGeom prst="rect">
              <a:avLst/>
            </a:prstGeom>
          </p:spPr>
        </p:pic>
        <p:pic>
          <p:nvPicPr>
            <p:cNvPr id="229" name="תמונה 228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84171A41-7917-47E1-B8C1-C1621B123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114" y="3695973"/>
              <a:ext cx="155273" cy="144000"/>
            </a:xfrm>
            <a:prstGeom prst="rect">
              <a:avLst/>
            </a:prstGeom>
          </p:spPr>
        </p:pic>
        <p:pic>
          <p:nvPicPr>
            <p:cNvPr id="230" name="תמונה 229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39A962F2-36F4-4AB9-9C83-6A4809FAC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916" y="3695973"/>
              <a:ext cx="155273" cy="144000"/>
            </a:xfrm>
            <a:prstGeom prst="rect">
              <a:avLst/>
            </a:prstGeom>
          </p:spPr>
        </p:pic>
        <p:pic>
          <p:nvPicPr>
            <p:cNvPr id="231" name="תמונה 230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E1CFCAF8-2D54-4C11-9334-73266F4FF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482" y="3694939"/>
              <a:ext cx="155273" cy="144000"/>
            </a:xfrm>
            <a:prstGeom prst="rect">
              <a:avLst/>
            </a:prstGeom>
          </p:spPr>
        </p:pic>
        <p:pic>
          <p:nvPicPr>
            <p:cNvPr id="232" name="תמונה 231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CCAB821F-826D-4DCA-9F09-E6C57B03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584" y="3698644"/>
              <a:ext cx="155273" cy="144000"/>
            </a:xfrm>
            <a:prstGeom prst="rect">
              <a:avLst/>
            </a:prstGeom>
          </p:spPr>
        </p:pic>
        <p:pic>
          <p:nvPicPr>
            <p:cNvPr id="233" name="תמונה 232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BBA2D9D0-B915-4400-B3D8-1DE278175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697" y="3915889"/>
              <a:ext cx="155273" cy="144000"/>
            </a:xfrm>
            <a:prstGeom prst="rect">
              <a:avLst/>
            </a:prstGeom>
          </p:spPr>
        </p:pic>
        <p:pic>
          <p:nvPicPr>
            <p:cNvPr id="234" name="תמונה 23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8090E8D8-2279-46B9-9F84-EF17FEB2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998" y="4152427"/>
              <a:ext cx="155273" cy="144000"/>
            </a:xfrm>
            <a:prstGeom prst="rect">
              <a:avLst/>
            </a:prstGeom>
          </p:spPr>
        </p:pic>
        <p:pic>
          <p:nvPicPr>
            <p:cNvPr id="235" name="תמונה 23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12F1C6C6-48F8-404E-9DB5-FAEDA6254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966" y="3915889"/>
              <a:ext cx="155273" cy="144000"/>
            </a:xfrm>
            <a:prstGeom prst="rect">
              <a:avLst/>
            </a:prstGeom>
          </p:spPr>
        </p:pic>
        <p:pic>
          <p:nvPicPr>
            <p:cNvPr id="236" name="תמונה 23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5E6E52BF-4954-424E-A0C5-07A7B4BF8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267" y="4152427"/>
              <a:ext cx="155273" cy="144000"/>
            </a:xfrm>
            <a:prstGeom prst="rect">
              <a:avLst/>
            </a:prstGeom>
          </p:spPr>
        </p:pic>
      </p:grpSp>
      <p:sp>
        <p:nvSpPr>
          <p:cNvPr id="221" name="מלבן 220">
            <a:extLst>
              <a:ext uri="{FF2B5EF4-FFF2-40B4-BE49-F238E27FC236}">
                <a16:creationId xmlns:a16="http://schemas.microsoft.com/office/drawing/2014/main" id="{AD077ADD-BEE5-43B9-B5EC-9B3AB2B7AEFD}"/>
              </a:ext>
            </a:extLst>
          </p:cNvPr>
          <p:cNvSpPr/>
          <p:nvPr/>
        </p:nvSpPr>
        <p:spPr>
          <a:xfrm>
            <a:off x="5791195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pic>
        <p:nvPicPr>
          <p:cNvPr id="222" name="תמונה 221">
            <a:extLst>
              <a:ext uri="{FF2B5EF4-FFF2-40B4-BE49-F238E27FC236}">
                <a16:creationId xmlns:a16="http://schemas.microsoft.com/office/drawing/2014/main" id="{87D9FFEE-2B89-4DDD-AB3E-3C819F18E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55" y="5439227"/>
            <a:ext cx="180000" cy="180000"/>
          </a:xfrm>
          <a:prstGeom prst="rect">
            <a:avLst/>
          </a:prstGeom>
        </p:spPr>
      </p:pic>
      <p:sp>
        <p:nvSpPr>
          <p:cNvPr id="223" name="מלבן 222">
            <a:extLst>
              <a:ext uri="{FF2B5EF4-FFF2-40B4-BE49-F238E27FC236}">
                <a16:creationId xmlns:a16="http://schemas.microsoft.com/office/drawing/2014/main" id="{A4CAFAA0-2E7F-48C5-8F75-30E0005E06DE}"/>
              </a:ext>
            </a:extLst>
          </p:cNvPr>
          <p:cNvSpPr/>
          <p:nvPr/>
        </p:nvSpPr>
        <p:spPr>
          <a:xfrm>
            <a:off x="6835223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grpSp>
        <p:nvGrpSpPr>
          <p:cNvPr id="199" name="קבוצה 198">
            <a:extLst>
              <a:ext uri="{FF2B5EF4-FFF2-40B4-BE49-F238E27FC236}">
                <a16:creationId xmlns:a16="http://schemas.microsoft.com/office/drawing/2014/main" id="{DBEECA60-C49E-4CC1-8C20-60C07105528A}"/>
              </a:ext>
            </a:extLst>
          </p:cNvPr>
          <p:cNvGrpSpPr/>
          <p:nvPr/>
        </p:nvGrpSpPr>
        <p:grpSpPr>
          <a:xfrm>
            <a:off x="5442781" y="2773178"/>
            <a:ext cx="2091267" cy="1031446"/>
            <a:chOff x="669248" y="2162860"/>
            <a:chExt cx="2091267" cy="1031446"/>
          </a:xfrm>
        </p:grpSpPr>
        <p:sp>
          <p:nvSpPr>
            <p:cNvPr id="200" name="מלבן 199">
              <a:extLst>
                <a:ext uri="{FF2B5EF4-FFF2-40B4-BE49-F238E27FC236}">
                  <a16:creationId xmlns:a16="http://schemas.microsoft.com/office/drawing/2014/main" id="{4DF3459A-3B7C-4755-A5F8-9E1CF8027FFF}"/>
                </a:ext>
              </a:extLst>
            </p:cNvPr>
            <p:cNvSpPr/>
            <p:nvPr/>
          </p:nvSpPr>
          <p:spPr>
            <a:xfrm>
              <a:off x="669248" y="2167527"/>
              <a:ext cx="2091267" cy="10267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r>
                <a:rPr lang="en-US" sz="1200" dirty="0">
                  <a:solidFill>
                    <a:schemeClr val="tx1"/>
                  </a:solidFill>
                </a:rPr>
                <a:t>Household Assistance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Music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Sports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Tutoring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Visual Arts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1" name="תמונה 200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E38744C9-00F0-418B-8B3D-66ED6545A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553" y="3014306"/>
              <a:ext cx="180000" cy="180000"/>
            </a:xfrm>
            <a:prstGeom prst="rect">
              <a:avLst/>
            </a:prstGeom>
          </p:spPr>
        </p:pic>
        <p:pic>
          <p:nvPicPr>
            <p:cNvPr id="202" name="תמונה 201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6BA78752-68B2-470C-9891-0A8A87107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570553" y="2162860"/>
              <a:ext cx="180000" cy="180000"/>
            </a:xfrm>
            <a:prstGeom prst="rect">
              <a:avLst/>
            </a:prstGeom>
          </p:spPr>
        </p:pic>
        <p:sp>
          <p:nvSpPr>
            <p:cNvPr id="203" name="מלבן: פינות מעוגלות 202">
              <a:extLst>
                <a:ext uri="{FF2B5EF4-FFF2-40B4-BE49-F238E27FC236}">
                  <a16:creationId xmlns:a16="http://schemas.microsoft.com/office/drawing/2014/main" id="{60572B14-DF18-4115-BB55-1FD929C33A7D}"/>
                </a:ext>
              </a:extLst>
            </p:cNvPr>
            <p:cNvSpPr/>
            <p:nvPr/>
          </p:nvSpPr>
          <p:spPr>
            <a:xfrm>
              <a:off x="2619278" y="2553314"/>
              <a:ext cx="82550" cy="496211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תמונה 20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6AA10BC7-DF6F-4B39-8E04-01E3D369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428" y="2240408"/>
              <a:ext cx="155273" cy="144000"/>
            </a:xfrm>
            <a:prstGeom prst="rect">
              <a:avLst/>
            </a:prstGeom>
          </p:spPr>
        </p:pic>
        <p:pic>
          <p:nvPicPr>
            <p:cNvPr id="205" name="תמונה 20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D4C3A1ED-98C4-4C2C-8C0E-0DDADEDE8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428" y="2427089"/>
              <a:ext cx="155273" cy="144000"/>
            </a:xfrm>
            <a:prstGeom prst="rect">
              <a:avLst/>
            </a:prstGeom>
          </p:spPr>
        </p:pic>
        <p:pic>
          <p:nvPicPr>
            <p:cNvPr id="206" name="תמונה 20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46DC0F4C-8C70-4143-B4AB-9B2750636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3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427" y="2608241"/>
              <a:ext cx="155273" cy="144000"/>
            </a:xfrm>
            <a:prstGeom prst="rect">
              <a:avLst/>
            </a:prstGeom>
          </p:spPr>
        </p:pic>
        <p:pic>
          <p:nvPicPr>
            <p:cNvPr id="207" name="תמונה 20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E687FDF2-3F10-4480-9019-EDA355077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427" y="2791699"/>
              <a:ext cx="155273" cy="144000"/>
            </a:xfrm>
            <a:prstGeom prst="rect">
              <a:avLst/>
            </a:prstGeom>
          </p:spPr>
        </p:pic>
        <p:pic>
          <p:nvPicPr>
            <p:cNvPr id="208" name="תמונה 207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4A0E2E54-69C4-4B70-A0CB-78867E2C8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426" y="2973555"/>
              <a:ext cx="155273" cy="144000"/>
            </a:xfrm>
            <a:prstGeom prst="rect">
              <a:avLst/>
            </a:prstGeom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6E87942-1608-EF49-B2E5-7FACFB474ADE}"/>
              </a:ext>
            </a:extLst>
          </p:cNvPr>
          <p:cNvGrpSpPr/>
          <p:nvPr/>
        </p:nvGrpSpPr>
        <p:grpSpPr>
          <a:xfrm>
            <a:off x="8348762" y="1297925"/>
            <a:ext cx="2975106" cy="5196800"/>
            <a:chOff x="1673185" y="1270000"/>
            <a:chExt cx="2975106" cy="51968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0908300-D93F-3B4D-A010-5125F51B75E5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788D591B-A85E-F74A-920E-FBE42E0DC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67208E4-348C-B24B-A5B7-80D517D2ADE3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84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DC45552A-E17F-434D-82EC-4397A552C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06E5398-B662-8942-86B8-655034A3BC24}"/>
              </a:ext>
            </a:extLst>
          </p:cNvPr>
          <p:cNvGrpSpPr/>
          <p:nvPr/>
        </p:nvGrpSpPr>
        <p:grpSpPr>
          <a:xfrm>
            <a:off x="4975668" y="1297925"/>
            <a:ext cx="2975106" cy="5196800"/>
            <a:chOff x="1673185" y="1270000"/>
            <a:chExt cx="2975106" cy="519680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EB12CCE-ECC2-D345-ACAF-F6116AE5E210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7ADF7664-4D04-734C-8D55-CB4281B95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B357234-52E1-9E45-962C-2A629B47F9E3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79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1BE413F7-DC2F-6047-B18D-43E351919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3EC251C-D470-BB44-8530-FB187F210A1A}"/>
              </a:ext>
            </a:extLst>
          </p:cNvPr>
          <p:cNvSpPr txBox="1"/>
          <p:nvPr/>
        </p:nvSpPr>
        <p:spPr>
          <a:xfrm>
            <a:off x="8720485" y="204712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Results: </a:t>
            </a:r>
          </a:p>
        </p:txBody>
      </p:sp>
      <p:sp>
        <p:nvSpPr>
          <p:cNvPr id="64" name="מלבן: פינות מעוגלות 174">
            <a:extLst>
              <a:ext uri="{FF2B5EF4-FFF2-40B4-BE49-F238E27FC236}">
                <a16:creationId xmlns:a16="http://schemas.microsoft.com/office/drawing/2014/main" id="{5E6348D3-8132-6C44-9DEB-D2C48ACBAE32}"/>
              </a:ext>
            </a:extLst>
          </p:cNvPr>
          <p:cNvSpPr/>
          <p:nvPr/>
        </p:nvSpPr>
        <p:spPr>
          <a:xfrm>
            <a:off x="9414594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5" name="תמונה 175">
            <a:extLst>
              <a:ext uri="{FF2B5EF4-FFF2-40B4-BE49-F238E27FC236}">
                <a16:creationId xmlns:a16="http://schemas.microsoft.com/office/drawing/2014/main" id="{15600F3B-972F-D24A-BD03-483D5BF13A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8604" y="5751836"/>
            <a:ext cx="231683" cy="2340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5C8456-0F1F-C746-8413-44C20224B990}"/>
              </a:ext>
            </a:extLst>
          </p:cNvPr>
          <p:cNvSpPr txBox="1"/>
          <p:nvPr/>
        </p:nvSpPr>
        <p:spPr>
          <a:xfrm>
            <a:off x="8541854" y="5401316"/>
            <a:ext cx="27803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" b="1" dirty="0"/>
          </a:p>
          <a:p>
            <a:r>
              <a:rPr lang="en-US" sz="1000" b="1" dirty="0"/>
              <a:t>Select and click Next for more Information</a:t>
            </a:r>
            <a:endParaRPr lang="en-US" sz="14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7A11134-CDB9-4019-B969-6FC56C07DC74}"/>
              </a:ext>
            </a:extLst>
          </p:cNvPr>
          <p:cNvSpPr txBox="1"/>
          <p:nvPr/>
        </p:nvSpPr>
        <p:spPr>
          <a:xfrm>
            <a:off x="5346632" y="204712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Search: </a:t>
            </a:r>
          </a:p>
        </p:txBody>
      </p:sp>
      <p:sp>
        <p:nvSpPr>
          <p:cNvPr id="173" name="מלבן 172">
            <a:extLst>
              <a:ext uri="{FF2B5EF4-FFF2-40B4-BE49-F238E27FC236}">
                <a16:creationId xmlns:a16="http://schemas.microsoft.com/office/drawing/2014/main" id="{8990D18B-5A30-442D-9E8A-54DA19FE25CA}"/>
              </a:ext>
            </a:extLst>
          </p:cNvPr>
          <p:cNvSpPr/>
          <p:nvPr/>
        </p:nvSpPr>
        <p:spPr>
          <a:xfrm>
            <a:off x="5442783" y="2431943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Music, Tutoring</a:t>
            </a:r>
          </a:p>
        </p:txBody>
      </p:sp>
      <p:pic>
        <p:nvPicPr>
          <p:cNvPr id="174" name="תמונה 17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04A9C561-A385-4FFA-BB05-6CF0271CD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10" y="2431942"/>
            <a:ext cx="345600" cy="345600"/>
          </a:xfrm>
          <a:prstGeom prst="rect">
            <a:avLst/>
          </a:prstGeom>
        </p:spPr>
      </p:pic>
      <p:sp>
        <p:nvSpPr>
          <p:cNvPr id="175" name="מלבן: פינות מעוגלות 174">
            <a:extLst>
              <a:ext uri="{FF2B5EF4-FFF2-40B4-BE49-F238E27FC236}">
                <a16:creationId xmlns:a16="http://schemas.microsoft.com/office/drawing/2014/main" id="{1425BBEB-4D59-46EA-B296-C049657EB069}"/>
              </a:ext>
            </a:extLst>
          </p:cNvPr>
          <p:cNvSpPr/>
          <p:nvPr/>
        </p:nvSpPr>
        <p:spPr>
          <a:xfrm>
            <a:off x="6040741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6" name="תמונה 175">
            <a:extLst>
              <a:ext uri="{FF2B5EF4-FFF2-40B4-BE49-F238E27FC236}">
                <a16:creationId xmlns:a16="http://schemas.microsoft.com/office/drawing/2014/main" id="{6C745B33-8822-4C31-9A17-8D8AB169F62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4751" y="5751836"/>
            <a:ext cx="231683" cy="234000"/>
          </a:xfrm>
          <a:prstGeom prst="rect">
            <a:avLst/>
          </a:prstGeom>
        </p:spPr>
      </p:pic>
      <p:grpSp>
        <p:nvGrpSpPr>
          <p:cNvPr id="177" name="קבוצה 176">
            <a:extLst>
              <a:ext uri="{FF2B5EF4-FFF2-40B4-BE49-F238E27FC236}">
                <a16:creationId xmlns:a16="http://schemas.microsoft.com/office/drawing/2014/main" id="{D1069339-461C-4B1E-A3C6-0E01C29E00E6}"/>
              </a:ext>
            </a:extLst>
          </p:cNvPr>
          <p:cNvGrpSpPr/>
          <p:nvPr/>
        </p:nvGrpSpPr>
        <p:grpSpPr>
          <a:xfrm>
            <a:off x="5442782" y="2892434"/>
            <a:ext cx="2091267" cy="347134"/>
            <a:chOff x="3759699" y="3310360"/>
            <a:chExt cx="2091267" cy="347134"/>
          </a:xfrm>
        </p:grpSpPr>
        <p:sp>
          <p:nvSpPr>
            <p:cNvPr id="203" name="מלבן 202">
              <a:extLst>
                <a:ext uri="{FF2B5EF4-FFF2-40B4-BE49-F238E27FC236}">
                  <a16:creationId xmlns:a16="http://schemas.microsoft.com/office/drawing/2014/main" id="{90273B7E-70F7-45F2-BC79-43B8C488A00D}"/>
                </a:ext>
              </a:extLst>
            </p:cNvPr>
            <p:cNvSpPr/>
            <p:nvPr/>
          </p:nvSpPr>
          <p:spPr>
            <a:xfrm>
              <a:off x="3759699" y="3310361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Android, Erlang, Piano</a:t>
              </a:r>
            </a:p>
          </p:txBody>
        </p:sp>
        <p:pic>
          <p:nvPicPr>
            <p:cNvPr id="204" name="תמונה 20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BAF819E4-C47E-49AF-8B5A-40176EA26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026" y="3310360"/>
              <a:ext cx="345600" cy="345600"/>
            </a:xfrm>
            <a:prstGeom prst="rect">
              <a:avLst/>
            </a:prstGeom>
          </p:spPr>
        </p:pic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644A6C5B-7107-41ED-83E1-B6856D6E6CDA}"/>
              </a:ext>
            </a:extLst>
          </p:cNvPr>
          <p:cNvSpPr txBox="1"/>
          <p:nvPr/>
        </p:nvSpPr>
        <p:spPr>
          <a:xfrm>
            <a:off x="5394255" y="5100868"/>
            <a:ext cx="22835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Limit by points:</a:t>
            </a:r>
          </a:p>
          <a:p>
            <a:endParaRPr lang="en-US" sz="500" b="1" dirty="0"/>
          </a:p>
          <a:p>
            <a:r>
              <a:rPr lang="en-US" sz="1000" b="1" dirty="0"/>
              <a:t>from                        to</a:t>
            </a:r>
            <a:endParaRPr lang="en-US" sz="1400" b="1" dirty="0"/>
          </a:p>
        </p:txBody>
      </p:sp>
      <p:pic>
        <p:nvPicPr>
          <p:cNvPr id="179" name="תמונה 178">
            <a:extLst>
              <a:ext uri="{FF2B5EF4-FFF2-40B4-BE49-F238E27FC236}">
                <a16:creationId xmlns:a16="http://schemas.microsoft.com/office/drawing/2014/main" id="{FD47387B-15A0-4F44-8D9B-E1C67E8F41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7" y="5439227"/>
            <a:ext cx="180000" cy="180000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30AE08F-BEAD-4D7D-9024-D99088FE0C07}"/>
              </a:ext>
            </a:extLst>
          </p:cNvPr>
          <p:cNvSpPr txBox="1"/>
          <p:nvPr/>
        </p:nvSpPr>
        <p:spPr>
          <a:xfrm>
            <a:off x="5078450" y="2431943"/>
            <a:ext cx="340991" cy="81706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900" b="1" dirty="0"/>
              <a:t>WHAT</a:t>
            </a:r>
          </a:p>
        </p:txBody>
      </p:sp>
      <p:grpSp>
        <p:nvGrpSpPr>
          <p:cNvPr id="181" name="קבוצה 180">
            <a:extLst>
              <a:ext uri="{FF2B5EF4-FFF2-40B4-BE49-F238E27FC236}">
                <a16:creationId xmlns:a16="http://schemas.microsoft.com/office/drawing/2014/main" id="{65811971-91FA-4091-9648-3451AB472C8F}"/>
              </a:ext>
            </a:extLst>
          </p:cNvPr>
          <p:cNvGrpSpPr/>
          <p:nvPr/>
        </p:nvGrpSpPr>
        <p:grpSpPr>
          <a:xfrm>
            <a:off x="5078451" y="3318392"/>
            <a:ext cx="2599375" cy="897045"/>
            <a:chOff x="4973332" y="2673433"/>
            <a:chExt cx="2599375" cy="897045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C7FC2E1-3DF5-47BA-B5FA-65EB2CFF5A11}"/>
                </a:ext>
              </a:extLst>
            </p:cNvPr>
            <p:cNvSpPr txBox="1"/>
            <p:nvPr/>
          </p:nvSpPr>
          <p:spPr>
            <a:xfrm>
              <a:off x="5289136" y="2744213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Distance from me:</a:t>
              </a:r>
            </a:p>
            <a:p>
              <a:r>
                <a:rPr lang="en-US" sz="1400" b="1" dirty="0"/>
                <a:t>   </a:t>
              </a:r>
              <a:r>
                <a:rPr lang="en-US" sz="1200" b="1" dirty="0"/>
                <a:t>current</a:t>
              </a:r>
              <a:r>
                <a:rPr lang="en-US" sz="1400" b="1" dirty="0"/>
                <a:t>		  </a:t>
              </a:r>
              <a:r>
                <a:rPr lang="en-US" sz="1200" b="1" dirty="0">
                  <a:solidFill>
                    <a:srgbClr val="D4D4D4"/>
                  </a:solidFill>
                </a:rPr>
                <a:t>default</a:t>
              </a:r>
            </a:p>
            <a:p>
              <a:r>
                <a:rPr lang="en-US" sz="1200" b="1" dirty="0"/>
                <a:t>0</a:t>
              </a:r>
              <a:r>
                <a:rPr lang="en-US" sz="1400" b="1" dirty="0"/>
                <a:t>			    </a:t>
              </a:r>
              <a:r>
                <a:rPr lang="he-IL" sz="1200" b="1" dirty="0"/>
                <a:t>3.3</a:t>
              </a:r>
              <a:r>
                <a:rPr lang="en-US" sz="1200" b="1" dirty="0"/>
                <a:t>Km</a:t>
              </a:r>
            </a:p>
          </p:txBody>
        </p:sp>
        <p:pic>
          <p:nvPicPr>
            <p:cNvPr id="200" name="תמונה 199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7D987809-AA38-43F4-8E36-53F974386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171" y="3059638"/>
              <a:ext cx="144000" cy="144000"/>
            </a:xfrm>
            <a:prstGeom prst="rect">
              <a:avLst/>
            </a:prstGeom>
          </p:spPr>
        </p:pic>
        <p:pic>
          <p:nvPicPr>
            <p:cNvPr id="201" name="תמונה 200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469C9F43-5EA5-46B6-B7F9-5B327D91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972" y="3051434"/>
              <a:ext cx="144000" cy="144000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4603AA7-4D8D-4EB3-9542-C782BCFB11BB}"/>
                </a:ext>
              </a:extLst>
            </p:cNvPr>
            <p:cNvSpPr txBox="1"/>
            <p:nvPr/>
          </p:nvSpPr>
          <p:spPr>
            <a:xfrm>
              <a:off x="4973332" y="2673433"/>
              <a:ext cx="340991" cy="8970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US" sz="900" b="1" dirty="0"/>
                <a:t>WHERE</a:t>
              </a:r>
            </a:p>
          </p:txBody>
        </p:sp>
      </p:grpSp>
      <p:grpSp>
        <p:nvGrpSpPr>
          <p:cNvPr id="182" name="קבוצה 181">
            <a:extLst>
              <a:ext uri="{FF2B5EF4-FFF2-40B4-BE49-F238E27FC236}">
                <a16:creationId xmlns:a16="http://schemas.microsoft.com/office/drawing/2014/main" id="{D5A434FD-0F91-4F76-9213-1F78AF5984AA}"/>
              </a:ext>
            </a:extLst>
          </p:cNvPr>
          <p:cNvGrpSpPr/>
          <p:nvPr/>
        </p:nvGrpSpPr>
        <p:grpSpPr>
          <a:xfrm>
            <a:off x="5078450" y="4283544"/>
            <a:ext cx="2650902" cy="730350"/>
            <a:chOff x="4973331" y="3638585"/>
            <a:chExt cx="2650902" cy="73035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94254E2-0C45-40DA-810D-D91FE8444E7C}"/>
                </a:ext>
              </a:extLst>
            </p:cNvPr>
            <p:cNvSpPr txBox="1"/>
            <p:nvPr/>
          </p:nvSpPr>
          <p:spPr>
            <a:xfrm>
              <a:off x="4973331" y="3638585"/>
              <a:ext cx="340991" cy="730350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r>
                <a:rPr lang="en-US" sz="900" b="1" dirty="0"/>
                <a:t>WHEN</a:t>
              </a:r>
            </a:p>
          </p:txBody>
        </p:sp>
        <p:pic>
          <p:nvPicPr>
            <p:cNvPr id="187" name="תמונה 18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00507163-1E90-471F-BA1E-5E6C55A55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439" y="3695973"/>
              <a:ext cx="155273" cy="144000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4F8E4E7-4078-4DC9-A395-6EF34ECBEA3E}"/>
                </a:ext>
              </a:extLst>
            </p:cNvPr>
            <p:cNvSpPr txBox="1"/>
            <p:nvPr/>
          </p:nvSpPr>
          <p:spPr>
            <a:xfrm>
              <a:off x="5289136" y="3658723"/>
              <a:ext cx="2335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      M      T      W      T      F      S</a:t>
              </a:r>
            </a:p>
            <a:p>
              <a:endParaRPr lang="en-US" sz="500" b="1" dirty="0"/>
            </a:p>
            <a:p>
              <a:r>
                <a:rPr lang="en-US" sz="1000" b="1" dirty="0"/>
                <a:t>     8:00-12:00              12:00-16:00</a:t>
              </a:r>
            </a:p>
            <a:p>
              <a:endParaRPr lang="en-US" sz="500" b="1" dirty="0"/>
            </a:p>
            <a:p>
              <a:r>
                <a:rPr lang="en-US" sz="1000" b="1" dirty="0"/>
                <a:t>     16:00-20:00            20:00-00:00</a:t>
              </a:r>
            </a:p>
          </p:txBody>
        </p:sp>
        <p:pic>
          <p:nvPicPr>
            <p:cNvPr id="189" name="תמונה 188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50275FF8-04AD-4BF3-B28C-70DA9757B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526" y="3695973"/>
              <a:ext cx="155273" cy="144000"/>
            </a:xfrm>
            <a:prstGeom prst="rect">
              <a:avLst/>
            </a:prstGeom>
          </p:spPr>
        </p:pic>
        <p:pic>
          <p:nvPicPr>
            <p:cNvPr id="190" name="תמונה 189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E925C13C-BA75-4A1F-B9ED-451FA9C23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560" y="3695973"/>
              <a:ext cx="155273" cy="144000"/>
            </a:xfrm>
            <a:prstGeom prst="rect">
              <a:avLst/>
            </a:prstGeom>
          </p:spPr>
        </p:pic>
        <p:pic>
          <p:nvPicPr>
            <p:cNvPr id="191" name="תמונה 190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3998C02F-4626-421E-81EC-9383DDD26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114" y="3695973"/>
              <a:ext cx="155273" cy="144000"/>
            </a:xfrm>
            <a:prstGeom prst="rect">
              <a:avLst/>
            </a:prstGeom>
          </p:spPr>
        </p:pic>
        <p:pic>
          <p:nvPicPr>
            <p:cNvPr id="192" name="תמונה 191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EE9E7509-9DBF-4E64-BF6E-A613266A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916" y="3695973"/>
              <a:ext cx="155273" cy="144000"/>
            </a:xfrm>
            <a:prstGeom prst="rect">
              <a:avLst/>
            </a:prstGeom>
          </p:spPr>
        </p:pic>
        <p:pic>
          <p:nvPicPr>
            <p:cNvPr id="193" name="תמונה 192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59516E31-FB95-46A1-BA38-00B7276DC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482" y="3694939"/>
              <a:ext cx="155273" cy="144000"/>
            </a:xfrm>
            <a:prstGeom prst="rect">
              <a:avLst/>
            </a:prstGeom>
          </p:spPr>
        </p:pic>
        <p:pic>
          <p:nvPicPr>
            <p:cNvPr id="194" name="תמונה 19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DA005018-19E1-4BE2-8094-6984615B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6584" y="3698644"/>
              <a:ext cx="155273" cy="144000"/>
            </a:xfrm>
            <a:prstGeom prst="rect">
              <a:avLst/>
            </a:prstGeom>
          </p:spPr>
        </p:pic>
        <p:pic>
          <p:nvPicPr>
            <p:cNvPr id="195" name="תמונה 19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FBBAC436-7294-4993-8684-5A2777C5C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697" y="3915889"/>
              <a:ext cx="155273" cy="144000"/>
            </a:xfrm>
            <a:prstGeom prst="rect">
              <a:avLst/>
            </a:prstGeom>
          </p:spPr>
        </p:pic>
        <p:pic>
          <p:nvPicPr>
            <p:cNvPr id="196" name="תמונה 19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4EE3EA1E-F106-4926-ACC6-1585DB42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998" y="4152427"/>
              <a:ext cx="155273" cy="144000"/>
            </a:xfrm>
            <a:prstGeom prst="rect">
              <a:avLst/>
            </a:prstGeom>
          </p:spPr>
        </p:pic>
        <p:pic>
          <p:nvPicPr>
            <p:cNvPr id="197" name="תמונה 19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A31F9936-2612-4919-86BD-8AE11B54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966" y="3915889"/>
              <a:ext cx="155273" cy="144000"/>
            </a:xfrm>
            <a:prstGeom prst="rect">
              <a:avLst/>
            </a:prstGeom>
          </p:spPr>
        </p:pic>
        <p:pic>
          <p:nvPicPr>
            <p:cNvPr id="198" name="תמונה 197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8942CCDD-AB56-4F2C-BA03-65EFFE32E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267" y="4152427"/>
              <a:ext cx="155273" cy="144000"/>
            </a:xfrm>
            <a:prstGeom prst="rect">
              <a:avLst/>
            </a:prstGeom>
          </p:spPr>
        </p:pic>
      </p:grpSp>
      <p:sp>
        <p:nvSpPr>
          <p:cNvPr id="183" name="מלבן 182">
            <a:extLst>
              <a:ext uri="{FF2B5EF4-FFF2-40B4-BE49-F238E27FC236}">
                <a16:creationId xmlns:a16="http://schemas.microsoft.com/office/drawing/2014/main" id="{DCA641F2-E6C0-4B3D-A3B8-455015546EF3}"/>
              </a:ext>
            </a:extLst>
          </p:cNvPr>
          <p:cNvSpPr/>
          <p:nvPr/>
        </p:nvSpPr>
        <p:spPr>
          <a:xfrm>
            <a:off x="5791195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pic>
        <p:nvPicPr>
          <p:cNvPr id="184" name="תמונה 183">
            <a:extLst>
              <a:ext uri="{FF2B5EF4-FFF2-40B4-BE49-F238E27FC236}">
                <a16:creationId xmlns:a16="http://schemas.microsoft.com/office/drawing/2014/main" id="{DCC882CE-6BDD-481B-90C8-8D89A67930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55" y="5439227"/>
            <a:ext cx="180000" cy="180000"/>
          </a:xfrm>
          <a:prstGeom prst="rect">
            <a:avLst/>
          </a:prstGeom>
        </p:spPr>
      </p:pic>
      <p:sp>
        <p:nvSpPr>
          <p:cNvPr id="185" name="מלבן 184">
            <a:extLst>
              <a:ext uri="{FF2B5EF4-FFF2-40B4-BE49-F238E27FC236}">
                <a16:creationId xmlns:a16="http://schemas.microsoft.com/office/drawing/2014/main" id="{ED8A0EEE-6053-4E67-B76D-35685EBAF0FE}"/>
              </a:ext>
            </a:extLst>
          </p:cNvPr>
          <p:cNvSpPr/>
          <p:nvPr/>
        </p:nvSpPr>
        <p:spPr>
          <a:xfrm>
            <a:off x="6835223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grpSp>
        <p:nvGrpSpPr>
          <p:cNvPr id="167" name="קבוצה 166">
            <a:extLst>
              <a:ext uri="{FF2B5EF4-FFF2-40B4-BE49-F238E27FC236}">
                <a16:creationId xmlns:a16="http://schemas.microsoft.com/office/drawing/2014/main" id="{C618AC06-78B3-4A95-9B75-0D58000FFDA2}"/>
              </a:ext>
            </a:extLst>
          </p:cNvPr>
          <p:cNvGrpSpPr/>
          <p:nvPr/>
        </p:nvGrpSpPr>
        <p:grpSpPr>
          <a:xfrm>
            <a:off x="5607117" y="3899736"/>
            <a:ext cx="1424120" cy="144000"/>
            <a:chOff x="2400907" y="4505313"/>
            <a:chExt cx="1424120" cy="144000"/>
          </a:xfrm>
        </p:grpSpPr>
        <p:sp>
          <p:nvSpPr>
            <p:cNvPr id="168" name="מלבן: פינות מעוגלות 167">
              <a:extLst>
                <a:ext uri="{FF2B5EF4-FFF2-40B4-BE49-F238E27FC236}">
                  <a16:creationId xmlns:a16="http://schemas.microsoft.com/office/drawing/2014/main" id="{159E9408-491E-4C2B-9F42-EF909A168992}"/>
                </a:ext>
              </a:extLst>
            </p:cNvPr>
            <p:cNvSpPr/>
            <p:nvPr/>
          </p:nvSpPr>
          <p:spPr>
            <a:xfrm>
              <a:off x="2400907" y="4555664"/>
              <a:ext cx="1424120" cy="45719"/>
            </a:xfrm>
            <a:prstGeom prst="roundRect">
              <a:avLst/>
            </a:prstGeom>
            <a:solidFill>
              <a:srgbClr val="D4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תמונה 168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FCD443C8-7BCE-4C0F-9DDD-CF00F5F53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946" y="4505313"/>
              <a:ext cx="144000" cy="144000"/>
            </a:xfrm>
            <a:prstGeom prst="rect">
              <a:avLst/>
            </a:prstGeom>
          </p:spPr>
        </p:pic>
        <p:sp>
          <p:nvSpPr>
            <p:cNvPr id="170" name="מלבן: פינות מעוגלות 169">
              <a:extLst>
                <a:ext uri="{FF2B5EF4-FFF2-40B4-BE49-F238E27FC236}">
                  <a16:creationId xmlns:a16="http://schemas.microsoft.com/office/drawing/2014/main" id="{2035D69F-DDD1-4B54-9A18-A54800346875}"/>
                </a:ext>
              </a:extLst>
            </p:cNvPr>
            <p:cNvSpPr/>
            <p:nvPr/>
          </p:nvSpPr>
          <p:spPr>
            <a:xfrm>
              <a:off x="2400907" y="4554453"/>
              <a:ext cx="475200" cy="45719"/>
            </a:xfrm>
            <a:prstGeom prst="roundRect">
              <a:avLst/>
            </a:prstGeom>
            <a:solidFill>
              <a:srgbClr val="129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3584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29117" cy="47858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114" name="מלבן 251">
            <a:extLst>
              <a:ext uri="{FF2B5EF4-FFF2-40B4-BE49-F238E27FC236}">
                <a16:creationId xmlns:a16="http://schemas.microsoft.com/office/drawing/2014/main" id="{0D20BF13-8A5A-9D4B-9038-CEC15CDBB721}"/>
              </a:ext>
            </a:extLst>
          </p:cNvPr>
          <p:cNvSpPr/>
          <p:nvPr/>
        </p:nvSpPr>
        <p:spPr>
          <a:xfrm>
            <a:off x="8442831" y="2742353"/>
            <a:ext cx="2844000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5B4570-6DD6-D448-B99A-4D3AC4AD4735}"/>
              </a:ext>
            </a:extLst>
          </p:cNvPr>
          <p:cNvSpPr txBox="1"/>
          <p:nvPr/>
        </p:nvSpPr>
        <p:spPr>
          <a:xfrm>
            <a:off x="8855986" y="2715567"/>
            <a:ext cx="251990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Erlang                                        0.0 Km</a:t>
            </a:r>
          </a:p>
          <a:p>
            <a:pPr>
              <a:lnSpc>
                <a:spcPct val="150000"/>
              </a:lnSpc>
            </a:pPr>
            <a:r>
              <a:rPr lang="he-IL" sz="700" dirty="0" err="1">
                <a:solidFill>
                  <a:srgbClr val="B2B1B0"/>
                </a:solidFill>
              </a:rPr>
              <a:t>H</a:t>
            </a:r>
            <a:r>
              <a:rPr lang="en-US" sz="700" dirty="0" err="1">
                <a:solidFill>
                  <a:srgbClr val="B2B1B0"/>
                </a:solidFill>
              </a:rPr>
              <a:t>ovav</a:t>
            </a:r>
            <a:r>
              <a:rPr lang="en-US" sz="700" dirty="0">
                <a:solidFill>
                  <a:srgbClr val="B2B1B0"/>
                </a:solidFill>
              </a:rPr>
              <a:t> </a:t>
            </a:r>
            <a:r>
              <a:rPr lang="en-US" sz="700" dirty="0" err="1">
                <a:solidFill>
                  <a:srgbClr val="B2B1B0"/>
                </a:solidFill>
              </a:rPr>
              <a:t>Gazit</a:t>
            </a:r>
            <a:endParaRPr lang="en-US" sz="700" dirty="0">
              <a:solidFill>
                <a:srgbClr val="B2B1B0"/>
              </a:solidFill>
            </a:endParaRPr>
          </a:p>
          <a:p>
            <a:r>
              <a:rPr lang="en-US" sz="700" dirty="0">
                <a:solidFill>
                  <a:srgbClr val="B2B1B0"/>
                </a:solidFill>
              </a:rPr>
              <a:t>Points: 23</a:t>
            </a:r>
          </a:p>
          <a:p>
            <a:endParaRPr lang="en-US" dirty="0"/>
          </a:p>
        </p:txBody>
      </p:sp>
      <p:sp>
        <p:nvSpPr>
          <p:cNvPr id="129" name="מלבן: פינות מעוגלות 22">
            <a:extLst>
              <a:ext uri="{FF2B5EF4-FFF2-40B4-BE49-F238E27FC236}">
                <a16:creationId xmlns:a16="http://schemas.microsoft.com/office/drawing/2014/main" id="{495AD3EB-D576-434C-9931-FF50DC98BBEF}"/>
              </a:ext>
            </a:extLst>
          </p:cNvPr>
          <p:cNvSpPr/>
          <p:nvPr/>
        </p:nvSpPr>
        <p:spPr>
          <a:xfrm>
            <a:off x="9412463" y="5739132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140" name="מלבן 251">
            <a:extLst>
              <a:ext uri="{FF2B5EF4-FFF2-40B4-BE49-F238E27FC236}">
                <a16:creationId xmlns:a16="http://schemas.microsoft.com/office/drawing/2014/main" id="{10394C24-37F2-BE4A-BF6B-8989169556DF}"/>
              </a:ext>
            </a:extLst>
          </p:cNvPr>
          <p:cNvSpPr/>
          <p:nvPr/>
        </p:nvSpPr>
        <p:spPr>
          <a:xfrm>
            <a:off x="8442831" y="3189901"/>
            <a:ext cx="2844000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DBF72F3-1AF8-0445-8D92-020F7FBD7496}"/>
              </a:ext>
            </a:extLst>
          </p:cNvPr>
          <p:cNvSpPr txBox="1"/>
          <p:nvPr/>
        </p:nvSpPr>
        <p:spPr>
          <a:xfrm>
            <a:off x="8855986" y="3163115"/>
            <a:ext cx="251990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- Android                                      0.0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Victor Kulikov</a:t>
            </a:r>
            <a:endParaRPr lang="en-US" sz="1050" dirty="0"/>
          </a:p>
          <a:p>
            <a:r>
              <a:rPr lang="en-US" sz="700" dirty="0">
                <a:solidFill>
                  <a:srgbClr val="B2B1B0"/>
                </a:solidFill>
              </a:rPr>
              <a:t>Points: 23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A24E0-DCAF-BC4A-98C7-8B4A4BC91947}"/>
              </a:ext>
            </a:extLst>
          </p:cNvPr>
          <p:cNvGrpSpPr/>
          <p:nvPr/>
        </p:nvGrpSpPr>
        <p:grpSpPr>
          <a:xfrm>
            <a:off x="10385117" y="2131270"/>
            <a:ext cx="732910" cy="547643"/>
            <a:chOff x="9477990" y="2419611"/>
            <a:chExt cx="732910" cy="547643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698B086-923F-914C-9862-8CEA8F675859}"/>
                </a:ext>
              </a:extLst>
            </p:cNvPr>
            <p:cNvGrpSpPr/>
            <p:nvPr/>
          </p:nvGrpSpPr>
          <p:grpSpPr>
            <a:xfrm>
              <a:off x="9477990" y="2419611"/>
              <a:ext cx="732910" cy="172075"/>
              <a:chOff x="8815246" y="3811822"/>
              <a:chExt cx="732910" cy="172075"/>
            </a:xfrm>
          </p:grpSpPr>
          <p:sp>
            <p:nvSpPr>
              <p:cNvPr id="148" name="מלבן 58">
                <a:extLst>
                  <a:ext uri="{FF2B5EF4-FFF2-40B4-BE49-F238E27FC236}">
                    <a16:creationId xmlns:a16="http://schemas.microsoft.com/office/drawing/2014/main" id="{5B6B31B4-EE3C-7849-AE45-FECA76A52233}"/>
                  </a:ext>
                </a:extLst>
              </p:cNvPr>
              <p:cNvSpPr/>
              <p:nvPr/>
            </p:nvSpPr>
            <p:spPr>
              <a:xfrm>
                <a:off x="8815246" y="3811822"/>
                <a:ext cx="732910" cy="1720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</a:rPr>
                  <a:t>Sort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9" name="תמונה 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3AED63B1-C7C6-0845-8E58-E69745852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8856" y="3811822"/>
                <a:ext cx="121120" cy="171315"/>
              </a:xfrm>
              <a:prstGeom prst="rect">
                <a:avLst/>
              </a:prstGeom>
            </p:spPr>
          </p:pic>
        </p:grpSp>
        <p:sp>
          <p:nvSpPr>
            <p:cNvPr id="151" name="מלבן 58">
              <a:extLst>
                <a:ext uri="{FF2B5EF4-FFF2-40B4-BE49-F238E27FC236}">
                  <a16:creationId xmlns:a16="http://schemas.microsoft.com/office/drawing/2014/main" id="{7B61CCD2-24F3-3D4A-9A2E-598A9D2DCBEF}"/>
                </a:ext>
              </a:extLst>
            </p:cNvPr>
            <p:cNvSpPr/>
            <p:nvPr/>
          </p:nvSpPr>
          <p:spPr>
            <a:xfrm>
              <a:off x="9477990" y="2590726"/>
              <a:ext cx="730800" cy="3765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By distance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By points</a:t>
              </a:r>
            </a:p>
            <a:p>
              <a:pPr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B4D02B0-33C7-9443-8D09-B148A720EB4E}"/>
              </a:ext>
            </a:extLst>
          </p:cNvPr>
          <p:cNvSpPr txBox="1"/>
          <p:nvPr/>
        </p:nvSpPr>
        <p:spPr>
          <a:xfrm>
            <a:off x="9297343" y="2551658"/>
            <a:ext cx="69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0DD4D-E69C-864E-BD55-31ED9300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5123" y="2781049"/>
            <a:ext cx="360000" cy="3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70EA74-B5D7-8348-8D24-3FBAD9FFC3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48" y="3217433"/>
            <a:ext cx="288000" cy="360000"/>
          </a:xfrm>
          <a:prstGeom prst="rect">
            <a:avLst/>
          </a:prstGeom>
        </p:spPr>
      </p:pic>
      <p:sp>
        <p:nvSpPr>
          <p:cNvPr id="216" name="מלבן 251">
            <a:extLst>
              <a:ext uri="{FF2B5EF4-FFF2-40B4-BE49-F238E27FC236}">
                <a16:creationId xmlns:a16="http://schemas.microsoft.com/office/drawing/2014/main" id="{AD08BDFA-8BCA-284C-BC4B-1CD9DD826904}"/>
              </a:ext>
            </a:extLst>
          </p:cNvPr>
          <p:cNvSpPr/>
          <p:nvPr/>
        </p:nvSpPr>
        <p:spPr>
          <a:xfrm>
            <a:off x="8442831" y="3627253"/>
            <a:ext cx="2844000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65823E9-3DFB-C74A-A233-0DF1AE4F47F4}"/>
              </a:ext>
            </a:extLst>
          </p:cNvPr>
          <p:cNvSpPr txBox="1"/>
          <p:nvPr/>
        </p:nvSpPr>
        <p:spPr>
          <a:xfrm>
            <a:off x="8855986" y="3600467"/>
            <a:ext cx="251990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Algebra                                      1.3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Aliza Malek</a:t>
            </a:r>
          </a:p>
          <a:p>
            <a:r>
              <a:rPr lang="en-US" sz="700" dirty="0">
                <a:solidFill>
                  <a:srgbClr val="B2B1B0"/>
                </a:solidFill>
              </a:rPr>
              <a:t>Points: 23</a:t>
            </a:r>
          </a:p>
          <a:p>
            <a:endParaRPr lang="en-US" dirty="0"/>
          </a:p>
        </p:txBody>
      </p:sp>
      <p:sp>
        <p:nvSpPr>
          <p:cNvPr id="218" name="מלבן 251">
            <a:extLst>
              <a:ext uri="{FF2B5EF4-FFF2-40B4-BE49-F238E27FC236}">
                <a16:creationId xmlns:a16="http://schemas.microsoft.com/office/drawing/2014/main" id="{D7DEEEAB-F1C4-CD40-BA9B-BF9255F79D27}"/>
              </a:ext>
            </a:extLst>
          </p:cNvPr>
          <p:cNvSpPr/>
          <p:nvPr/>
        </p:nvSpPr>
        <p:spPr>
          <a:xfrm>
            <a:off x="8442831" y="4074801"/>
            <a:ext cx="2844000" cy="442687"/>
          </a:xfrm>
          <a:prstGeom prst="rect">
            <a:avLst/>
          </a:prstGeom>
          <a:solidFill>
            <a:srgbClr val="DDDEE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60CB057-4FAF-524B-A2A8-8CD7577DA55C}"/>
              </a:ext>
            </a:extLst>
          </p:cNvPr>
          <p:cNvSpPr txBox="1"/>
          <p:nvPr/>
        </p:nvSpPr>
        <p:spPr>
          <a:xfrm>
            <a:off x="8855986" y="4048015"/>
            <a:ext cx="2519902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Music – Piano.                                            2.1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Ludwig van Beethoven</a:t>
            </a:r>
          </a:p>
          <a:p>
            <a:r>
              <a:rPr lang="en-US" sz="700" dirty="0">
                <a:solidFill>
                  <a:srgbClr val="B2B1B0"/>
                </a:solidFill>
              </a:rPr>
              <a:t>Points</a:t>
            </a:r>
            <a:r>
              <a:rPr lang="en-US" sz="700">
                <a:solidFill>
                  <a:srgbClr val="B2B1B0"/>
                </a:solidFill>
              </a:rPr>
              <a:t>: 99</a:t>
            </a:r>
            <a:endParaRPr lang="en-US" sz="700" dirty="0">
              <a:solidFill>
                <a:srgbClr val="B2B1B0"/>
              </a:solidFill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1873C9-7308-6747-AF4B-03A2FB3A40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2248" y="4122704"/>
            <a:ext cx="299584" cy="3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C0F1F9-2BC8-1C4D-A12C-1848F431AD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2447" y="3654785"/>
            <a:ext cx="344738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5E3F77-046B-F241-8C77-43AF8A22624B}"/>
              </a:ext>
            </a:extLst>
          </p:cNvPr>
          <p:cNvGrpSpPr/>
          <p:nvPr/>
        </p:nvGrpSpPr>
        <p:grpSpPr>
          <a:xfrm>
            <a:off x="4975668" y="1297925"/>
            <a:ext cx="2975106" cy="5196800"/>
            <a:chOff x="1673185" y="1270000"/>
            <a:chExt cx="2975106" cy="5196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B83CD06-342A-9549-851B-4F92F082B67D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F8EBC48-3F7E-AE40-8FE3-0E0C265C1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36CCF9-56E6-CD4B-AF31-9E6FA10EFA16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12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1CB946B6-88E2-4F42-B486-7F6EBF079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sp>
        <p:nvSpPr>
          <p:cNvPr id="42" name="מלבן 41">
            <a:extLst>
              <a:ext uri="{FF2B5EF4-FFF2-40B4-BE49-F238E27FC236}">
                <a16:creationId xmlns:a16="http://schemas.microsoft.com/office/drawing/2014/main" id="{6F8FED7A-9AB7-444C-984F-E349FB8810EB}"/>
              </a:ext>
            </a:extLst>
          </p:cNvPr>
          <p:cNvSpPr/>
          <p:nvPr/>
        </p:nvSpPr>
        <p:spPr>
          <a:xfrm>
            <a:off x="5027574" y="1835974"/>
            <a:ext cx="2923200" cy="430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521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Search with filters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In-app messenger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AF99463-77CF-485C-83D2-B64D5BD71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7699"/>
          <a:stretch/>
        </p:blipFill>
        <p:spPr>
          <a:xfrm>
            <a:off x="5027575" y="1835974"/>
            <a:ext cx="2923199" cy="43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Optional 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Ranking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478717" y="4428532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Implementation Plan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Google maps and calendar services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9C7C7C3-1E64-482C-8D98-3BD29CF5A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9320" r="26470" b="19319"/>
          <a:stretch/>
        </p:blipFill>
        <p:spPr>
          <a:xfrm>
            <a:off x="6114669" y="5238000"/>
            <a:ext cx="1470289" cy="1440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C2EC27-4090-455D-919F-85D19D893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64" y="51598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8FBA14-7721-4F47-ACD1-FEC6B144BEF1}"/>
              </a:ext>
            </a:extLst>
          </p:cNvPr>
          <p:cNvGrpSpPr/>
          <p:nvPr/>
        </p:nvGrpSpPr>
        <p:grpSpPr>
          <a:xfrm>
            <a:off x="5027574" y="1270000"/>
            <a:ext cx="2923200" cy="5196800"/>
            <a:chOff x="5027574" y="1270000"/>
            <a:chExt cx="2923200" cy="5196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16E028-DDC5-A344-BB57-383238A27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7574" y="1270000"/>
              <a:ext cx="2923200" cy="5196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84D3CB-47DE-C847-B8F8-DCE5416AAF77}"/>
                </a:ext>
              </a:extLst>
            </p:cNvPr>
            <p:cNvSpPr txBox="1"/>
            <p:nvPr/>
          </p:nvSpPr>
          <p:spPr>
            <a:xfrm>
              <a:off x="5027574" y="1447299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5DF9BB-AC74-6C4F-8C9E-4938A5999D2C}"/>
              </a:ext>
            </a:extLst>
          </p:cNvPr>
          <p:cNvGrpSpPr/>
          <p:nvPr/>
        </p:nvGrpSpPr>
        <p:grpSpPr>
          <a:xfrm>
            <a:off x="4975668" y="1297925"/>
            <a:ext cx="2975106" cy="5196800"/>
            <a:chOff x="1673185" y="1270000"/>
            <a:chExt cx="2975106" cy="5196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885912-D1C8-1B47-9BAC-709F62504E89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ECDC1C5-14CD-8541-9BF3-2C4373AC4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3B8B1-B9B4-FA43-965B-87CA356CDF96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12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6B4F21BE-0D7A-7B4A-B189-49058FC29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Technion students only</a:t>
            </a:r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F8C44-824B-4127-8E89-0E452A7CF112}"/>
              </a:ext>
            </a:extLst>
          </p:cNvPr>
          <p:cNvSpPr txBox="1"/>
          <p:nvPr/>
        </p:nvSpPr>
        <p:spPr>
          <a:xfrm>
            <a:off x="5431924" y="2019791"/>
            <a:ext cx="209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Technion Authentication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A9136-A674-47F4-81FC-69184F7AC1B2}"/>
              </a:ext>
            </a:extLst>
          </p:cNvPr>
          <p:cNvSpPr txBox="1"/>
          <p:nvPr/>
        </p:nvSpPr>
        <p:spPr>
          <a:xfrm>
            <a:off x="5383721" y="2763618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Please enter your valid Technion e-mail address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2ECDC093-3992-462A-822B-EC4776FC5925}"/>
              </a:ext>
            </a:extLst>
          </p:cNvPr>
          <p:cNvSpPr/>
          <p:nvPr/>
        </p:nvSpPr>
        <p:spPr>
          <a:xfrm>
            <a:off x="5398057" y="3433725"/>
            <a:ext cx="2159000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39453F22-8ABA-432B-82EE-DB33F3C69E69}"/>
              </a:ext>
            </a:extLst>
          </p:cNvPr>
          <p:cNvSpPr/>
          <p:nvPr/>
        </p:nvSpPr>
        <p:spPr>
          <a:xfrm>
            <a:off x="6015546" y="3993567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74723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236F9B0-6F36-BA4E-A0B6-773CF4CDF5E8}"/>
              </a:ext>
            </a:extLst>
          </p:cNvPr>
          <p:cNvGrpSpPr/>
          <p:nvPr/>
        </p:nvGrpSpPr>
        <p:grpSpPr>
          <a:xfrm>
            <a:off x="8347373" y="1283962"/>
            <a:ext cx="2975106" cy="5196800"/>
            <a:chOff x="1673185" y="1270000"/>
            <a:chExt cx="2975106" cy="51968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49BDB6B-085D-6F4E-8FA7-216416E6DC78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6863B70-E3ED-2245-8313-13ADF3D47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2D734B-C809-804D-B4D6-A85D9900B8FD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3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D762006C-67B0-3842-845D-EC074E22A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E85806-35FC-0742-A072-1AEF2FD7E968}"/>
              </a:ext>
            </a:extLst>
          </p:cNvPr>
          <p:cNvGrpSpPr/>
          <p:nvPr/>
        </p:nvGrpSpPr>
        <p:grpSpPr>
          <a:xfrm>
            <a:off x="4975668" y="1297925"/>
            <a:ext cx="2975106" cy="5196800"/>
            <a:chOff x="1673185" y="1270000"/>
            <a:chExt cx="2975106" cy="51968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40FF03-B77E-8741-BE3F-FB80F1B81195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5981511-D94D-804B-817D-A216DE868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BFAE88-141D-DD41-AB43-34918FA8D67B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30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17A3BEB1-476E-A647-80D2-A1C7A2085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E14E1DF-F143-476A-88CB-2CE2212AD30D}"/>
              </a:ext>
            </a:extLst>
          </p:cNvPr>
          <p:cNvSpPr txBox="1"/>
          <p:nvPr/>
        </p:nvSpPr>
        <p:spPr>
          <a:xfrm>
            <a:off x="5431924" y="2019791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User Information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91CE15BF-4595-4851-BE4C-29CC6F6CAEEC}"/>
              </a:ext>
            </a:extLst>
          </p:cNvPr>
          <p:cNvSpPr/>
          <p:nvPr/>
        </p:nvSpPr>
        <p:spPr>
          <a:xfrm>
            <a:off x="5431924" y="2590051"/>
            <a:ext cx="2159000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First Name</a:t>
            </a: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14F3B42B-AA7F-4776-84F2-ACE71865F506}"/>
              </a:ext>
            </a:extLst>
          </p:cNvPr>
          <p:cNvSpPr/>
          <p:nvPr/>
        </p:nvSpPr>
        <p:spPr>
          <a:xfrm>
            <a:off x="6015546" y="5815350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60F9E928-E22E-445A-9662-1D9113FFEA2A}"/>
              </a:ext>
            </a:extLst>
          </p:cNvPr>
          <p:cNvSpPr/>
          <p:nvPr/>
        </p:nvSpPr>
        <p:spPr>
          <a:xfrm>
            <a:off x="5431924" y="3140797"/>
            <a:ext cx="2159000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Last Name</a:t>
            </a: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025E92DB-9760-4FC9-A9C4-92DD9EA7E63F}"/>
              </a:ext>
            </a:extLst>
          </p:cNvPr>
          <p:cNvSpPr/>
          <p:nvPr/>
        </p:nvSpPr>
        <p:spPr>
          <a:xfrm>
            <a:off x="5431924" y="3691543"/>
            <a:ext cx="2159000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Birthday</a:t>
            </a: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4629DA6B-DACC-45CE-A269-99FF2DA7CF17}"/>
              </a:ext>
            </a:extLst>
          </p:cNvPr>
          <p:cNvSpPr/>
          <p:nvPr/>
        </p:nvSpPr>
        <p:spPr>
          <a:xfrm>
            <a:off x="5431924" y="4242289"/>
            <a:ext cx="2159000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Phone number</a:t>
            </a: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DC17EC27-32DA-4861-9A24-186B7C31FF2D}"/>
              </a:ext>
            </a:extLst>
          </p:cNvPr>
          <p:cNvSpPr/>
          <p:nvPr/>
        </p:nvSpPr>
        <p:spPr>
          <a:xfrm>
            <a:off x="5431924" y="4793035"/>
            <a:ext cx="2159000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Address</a:t>
            </a: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FFE826EC-4CD2-42D6-8A30-F1394977C1E5}"/>
              </a:ext>
            </a:extLst>
          </p:cNvPr>
          <p:cNvSpPr/>
          <p:nvPr/>
        </p:nvSpPr>
        <p:spPr>
          <a:xfrm>
            <a:off x="5431924" y="5343781"/>
            <a:ext cx="2159000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Gender</a:t>
            </a: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9C4767-4BBF-43CD-B73A-7CF42CA7EE51}"/>
              </a:ext>
            </a:extLst>
          </p:cNvPr>
          <p:cNvSpPr txBox="1"/>
          <p:nvPr/>
        </p:nvSpPr>
        <p:spPr>
          <a:xfrm>
            <a:off x="8803631" y="2037044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User Information</a:t>
            </a:r>
          </a:p>
        </p:txBody>
      </p:sp>
      <p:sp>
        <p:nvSpPr>
          <p:cNvPr id="23" name="מלבן: פינות מעוגלות 22">
            <a:extLst>
              <a:ext uri="{FF2B5EF4-FFF2-40B4-BE49-F238E27FC236}">
                <a16:creationId xmlns:a16="http://schemas.microsoft.com/office/drawing/2014/main" id="{B4AAF4DB-656E-4A13-9EFF-D31B280B9827}"/>
              </a:ext>
            </a:extLst>
          </p:cNvPr>
          <p:cNvSpPr/>
          <p:nvPr/>
        </p:nvSpPr>
        <p:spPr>
          <a:xfrm>
            <a:off x="9387253" y="583260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F3A68-127D-4DE2-90F3-51D5601CD1E3}"/>
              </a:ext>
            </a:extLst>
          </p:cNvPr>
          <p:cNvSpPr txBox="1"/>
          <p:nvPr/>
        </p:nvSpPr>
        <p:spPr>
          <a:xfrm>
            <a:off x="8693142" y="2460070"/>
            <a:ext cx="228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Please attach recent and recognizable photo of yourself</a:t>
            </a:r>
          </a:p>
        </p:txBody>
      </p:sp>
      <p:pic>
        <p:nvPicPr>
          <p:cNvPr id="25" name="תמונה 24" descr="תמונה שמכילה מראה, אובייקט, זכוכית מגדלת&#10;&#10;התיאור נוצר באופן אוטומטי">
            <a:extLst>
              <a:ext uri="{FF2B5EF4-FFF2-40B4-BE49-F238E27FC236}">
                <a16:creationId xmlns:a16="http://schemas.microsoft.com/office/drawing/2014/main" id="{6EA2FCAD-709C-4DF2-9FEA-863FB6894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6" y="3153009"/>
            <a:ext cx="1696941" cy="1514755"/>
          </a:xfrm>
          <a:prstGeom prst="rect">
            <a:avLst/>
          </a:prstGeom>
          <a:ln w="19050">
            <a:solidFill>
              <a:srgbClr val="B2B1B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תמונה 25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329347FA-7E9A-4F7D-B31E-AECB63E7C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60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27" name="תמונה 26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882FB8F0-BEA3-49FC-938F-390825B12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5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17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4C0ECC77-A318-0947-A76F-E182FD705570}"/>
              </a:ext>
            </a:extLst>
          </p:cNvPr>
          <p:cNvGrpSpPr/>
          <p:nvPr/>
        </p:nvGrpSpPr>
        <p:grpSpPr>
          <a:xfrm>
            <a:off x="8347375" y="1264767"/>
            <a:ext cx="2975106" cy="5196800"/>
            <a:chOff x="1673185" y="1270000"/>
            <a:chExt cx="2975106" cy="519680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27A7ABC-460F-8B43-8CA6-638E3488C4DB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CB765D8B-049F-2A42-8064-571CFEA22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3787E16-6652-F54A-9816-B94C0FE8C9D5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72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B3BE14DF-AEEA-F945-9D7F-FEF083153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B0DE6C0-ECC1-F445-9ADC-01D5FFCFCDF1}"/>
              </a:ext>
            </a:extLst>
          </p:cNvPr>
          <p:cNvGrpSpPr/>
          <p:nvPr/>
        </p:nvGrpSpPr>
        <p:grpSpPr>
          <a:xfrm>
            <a:off x="4975668" y="1297925"/>
            <a:ext cx="2975106" cy="5196800"/>
            <a:chOff x="1673185" y="1270000"/>
            <a:chExt cx="2975106" cy="519680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F3352C8-8632-5244-810C-3BC11D3E63B0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C65CE0B-54FA-9041-8272-6B43A296F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580FEB-5CEC-7B41-9939-C61FB9B9F2E8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67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9C50E831-02FE-9C4F-AB47-0983D14C7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038F4C4-4FAF-4642-91DA-21DDCBC6631A}"/>
              </a:ext>
            </a:extLst>
          </p:cNvPr>
          <p:cNvSpPr txBox="1"/>
          <p:nvPr/>
        </p:nvSpPr>
        <p:spPr>
          <a:xfrm>
            <a:off x="8719094" y="204712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Your Skills: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AC8DEF-C9D8-402A-B77A-756733DD02A8}"/>
              </a:ext>
            </a:extLst>
          </p:cNvPr>
          <p:cNvSpPr txBox="1"/>
          <p:nvPr/>
        </p:nvSpPr>
        <p:spPr>
          <a:xfrm>
            <a:off x="8719094" y="2632322"/>
            <a:ext cx="2283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Piano</a:t>
            </a:r>
          </a:p>
          <a:p>
            <a:endParaRPr lang="en-US" sz="1400" b="1" dirty="0"/>
          </a:p>
          <a:p>
            <a:r>
              <a:rPr lang="en-US" sz="1400" b="1" dirty="0"/>
              <a:t>Cooking</a:t>
            </a:r>
          </a:p>
        </p:txBody>
      </p:sp>
      <p:grpSp>
        <p:nvGrpSpPr>
          <p:cNvPr id="49" name="קבוצה 48">
            <a:extLst>
              <a:ext uri="{FF2B5EF4-FFF2-40B4-BE49-F238E27FC236}">
                <a16:creationId xmlns:a16="http://schemas.microsoft.com/office/drawing/2014/main" id="{75FB987B-1C29-4600-BB72-9A7040452CC6}"/>
              </a:ext>
            </a:extLst>
          </p:cNvPr>
          <p:cNvGrpSpPr/>
          <p:nvPr/>
        </p:nvGrpSpPr>
        <p:grpSpPr>
          <a:xfrm>
            <a:off x="8815245" y="3811822"/>
            <a:ext cx="2091267" cy="347134"/>
            <a:chOff x="3759699" y="3310360"/>
            <a:chExt cx="2091267" cy="347134"/>
          </a:xfrm>
        </p:grpSpPr>
        <p:sp>
          <p:nvSpPr>
            <p:cNvPr id="59" name="מלבן 58">
              <a:extLst>
                <a:ext uri="{FF2B5EF4-FFF2-40B4-BE49-F238E27FC236}">
                  <a16:creationId xmlns:a16="http://schemas.microsoft.com/office/drawing/2014/main" id="{EDD90C2B-9DBA-47FF-836E-19A4605A86BD}"/>
                </a:ext>
              </a:extLst>
            </p:cNvPr>
            <p:cNvSpPr/>
            <p:nvPr/>
          </p:nvSpPr>
          <p:spPr>
            <a:xfrm>
              <a:off x="3759699" y="3310361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Sports</a:t>
              </a:r>
            </a:p>
          </p:txBody>
        </p:sp>
        <p:pic>
          <p:nvPicPr>
            <p:cNvPr id="60" name="תמונה 59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C769D54F-10BE-4007-BE9C-312ED91C3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026" y="3310360"/>
              <a:ext cx="345600" cy="345600"/>
            </a:xfrm>
            <a:prstGeom prst="rect">
              <a:avLst/>
            </a:prstGeom>
          </p:spPr>
        </p:pic>
      </p:grpSp>
      <p:sp>
        <p:nvSpPr>
          <p:cNvPr id="50" name="מלבן 49">
            <a:extLst>
              <a:ext uri="{FF2B5EF4-FFF2-40B4-BE49-F238E27FC236}">
                <a16:creationId xmlns:a16="http://schemas.microsoft.com/office/drawing/2014/main" id="{3E5C983E-3E8F-4C2C-8D2E-C503CFFF4089}"/>
              </a:ext>
            </a:extLst>
          </p:cNvPr>
          <p:cNvSpPr/>
          <p:nvPr/>
        </p:nvSpPr>
        <p:spPr>
          <a:xfrm>
            <a:off x="8815245" y="4334403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Choose skill…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1" name="תמונה 50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7D13D427-BC91-4312-86C9-E3203157E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572" y="4334402"/>
            <a:ext cx="345600" cy="345600"/>
          </a:xfrm>
          <a:prstGeom prst="rect">
            <a:avLst/>
          </a:prstGeom>
        </p:spPr>
      </p:pic>
      <p:sp>
        <p:nvSpPr>
          <p:cNvPr id="52" name="מלבן: פינות מעוגלות 51">
            <a:extLst>
              <a:ext uri="{FF2B5EF4-FFF2-40B4-BE49-F238E27FC236}">
                <a16:creationId xmlns:a16="http://schemas.microsoft.com/office/drawing/2014/main" id="{DC02F045-3742-4588-A4F2-E17EEB09E9F2}"/>
              </a:ext>
            </a:extLst>
          </p:cNvPr>
          <p:cNvSpPr/>
          <p:nvPr/>
        </p:nvSpPr>
        <p:spPr>
          <a:xfrm>
            <a:off x="9413203" y="5751833"/>
            <a:ext cx="895350" cy="2584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D4D4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D4D4D4"/>
                </a:solidFill>
              </a:rPr>
              <a:t>Add</a:t>
            </a:r>
          </a:p>
        </p:txBody>
      </p:sp>
      <p:pic>
        <p:nvPicPr>
          <p:cNvPr id="53" name="תמונה 52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A2FDA10F-9568-4333-BA90-E4129E51C9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4" t="71510" r="5767" b="4929"/>
          <a:stretch/>
        </p:blipFill>
        <p:spPr>
          <a:xfrm>
            <a:off x="10914603" y="2672635"/>
            <a:ext cx="211141" cy="216000"/>
          </a:xfrm>
          <a:prstGeom prst="rect">
            <a:avLst/>
          </a:prstGeom>
        </p:spPr>
      </p:pic>
      <p:pic>
        <p:nvPicPr>
          <p:cNvPr id="54" name="תמונה 5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88192A5D-1F64-4C0B-B4D9-5B9B084558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4" t="71510" r="5767" b="4929"/>
          <a:stretch/>
        </p:blipFill>
        <p:spPr>
          <a:xfrm>
            <a:off x="10914602" y="3109524"/>
            <a:ext cx="211141" cy="216000"/>
          </a:xfrm>
          <a:prstGeom prst="rect">
            <a:avLst/>
          </a:prstGeom>
        </p:spPr>
      </p:pic>
      <p:sp>
        <p:nvSpPr>
          <p:cNvPr id="55" name="מלבן 54">
            <a:extLst>
              <a:ext uri="{FF2B5EF4-FFF2-40B4-BE49-F238E27FC236}">
                <a16:creationId xmlns:a16="http://schemas.microsoft.com/office/drawing/2014/main" id="{C51799D2-D950-403C-A6D7-0E69E35DE9D4}"/>
              </a:ext>
            </a:extLst>
          </p:cNvPr>
          <p:cNvSpPr/>
          <p:nvPr/>
        </p:nvSpPr>
        <p:spPr>
          <a:xfrm>
            <a:off x="8815244" y="4679904"/>
            <a:ext cx="2091267" cy="102677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Cycling</a:t>
            </a:r>
          </a:p>
          <a:p>
            <a:r>
              <a:rPr lang="en-US" sz="1200" dirty="0">
                <a:solidFill>
                  <a:schemeClr val="tx1"/>
                </a:solidFill>
              </a:rPr>
              <a:t>Dance</a:t>
            </a:r>
          </a:p>
          <a:p>
            <a:r>
              <a:rPr lang="en-US" sz="1200" dirty="0">
                <a:solidFill>
                  <a:schemeClr val="tx1"/>
                </a:solidFill>
              </a:rPr>
              <a:t>Swimming</a:t>
            </a:r>
          </a:p>
          <a:p>
            <a:r>
              <a:rPr lang="en-US" sz="1200" dirty="0">
                <a:solidFill>
                  <a:schemeClr val="tx1"/>
                </a:solidFill>
              </a:rPr>
              <a:t>Tennis</a:t>
            </a:r>
          </a:p>
          <a:p>
            <a:r>
              <a:rPr lang="en-US" sz="1200" dirty="0">
                <a:solidFill>
                  <a:schemeClr val="tx1"/>
                </a:solidFill>
              </a:rPr>
              <a:t>Yoga</a:t>
            </a:r>
          </a:p>
        </p:txBody>
      </p:sp>
      <p:pic>
        <p:nvPicPr>
          <p:cNvPr id="56" name="תמונה 55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74EE3CE8-D955-4922-8C4E-CA7E9E603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549" y="5526683"/>
            <a:ext cx="180000" cy="180000"/>
          </a:xfrm>
          <a:prstGeom prst="rect">
            <a:avLst/>
          </a:prstGeom>
        </p:spPr>
      </p:pic>
      <p:pic>
        <p:nvPicPr>
          <p:cNvPr id="57" name="תמונה 56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C509B78D-42A9-4541-A538-B6C3574C7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716549" y="4675237"/>
            <a:ext cx="180000" cy="180000"/>
          </a:xfrm>
          <a:prstGeom prst="rect">
            <a:avLst/>
          </a:prstGeom>
        </p:spPr>
      </p:pic>
      <p:sp>
        <p:nvSpPr>
          <p:cNvPr id="58" name="מלבן: פינות מעוגלות 57">
            <a:extLst>
              <a:ext uri="{FF2B5EF4-FFF2-40B4-BE49-F238E27FC236}">
                <a16:creationId xmlns:a16="http://schemas.microsoft.com/office/drawing/2014/main" id="{6016B56A-1D4C-4283-92BD-E3BD18B535CF}"/>
              </a:ext>
            </a:extLst>
          </p:cNvPr>
          <p:cNvSpPr/>
          <p:nvPr/>
        </p:nvSpPr>
        <p:spPr>
          <a:xfrm>
            <a:off x="10765274" y="4928107"/>
            <a:ext cx="82550" cy="496211"/>
          </a:xfrm>
          <a:prstGeom prst="round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D156E9-E974-48FF-B8FA-9FAE476156D6}"/>
              </a:ext>
            </a:extLst>
          </p:cNvPr>
          <p:cNvSpPr txBox="1"/>
          <p:nvPr/>
        </p:nvSpPr>
        <p:spPr>
          <a:xfrm>
            <a:off x="5347387" y="2051845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Your Skills: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2C7717-7977-4650-B895-B2DA6C07FBD3}"/>
              </a:ext>
            </a:extLst>
          </p:cNvPr>
          <p:cNvSpPr txBox="1"/>
          <p:nvPr/>
        </p:nvSpPr>
        <p:spPr>
          <a:xfrm>
            <a:off x="5347387" y="2637047"/>
            <a:ext cx="2283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Piano</a:t>
            </a:r>
          </a:p>
          <a:p>
            <a:endParaRPr lang="en-US" sz="1400" b="1" dirty="0"/>
          </a:p>
          <a:p>
            <a:r>
              <a:rPr lang="en-US" sz="1400" b="1" dirty="0"/>
              <a:t>Cooking</a:t>
            </a:r>
          </a:p>
        </p:txBody>
      </p:sp>
      <p:grpSp>
        <p:nvGrpSpPr>
          <p:cNvPr id="32" name="קבוצה 31">
            <a:extLst>
              <a:ext uri="{FF2B5EF4-FFF2-40B4-BE49-F238E27FC236}">
                <a16:creationId xmlns:a16="http://schemas.microsoft.com/office/drawing/2014/main" id="{BF36EE12-26C0-4CE4-877B-A6EFD7936807}"/>
              </a:ext>
            </a:extLst>
          </p:cNvPr>
          <p:cNvGrpSpPr/>
          <p:nvPr/>
        </p:nvGrpSpPr>
        <p:grpSpPr>
          <a:xfrm>
            <a:off x="5443538" y="3816547"/>
            <a:ext cx="2091267" cy="347134"/>
            <a:chOff x="3759699" y="3310360"/>
            <a:chExt cx="2091267" cy="347134"/>
          </a:xfrm>
        </p:grpSpPr>
        <p:sp>
          <p:nvSpPr>
            <p:cNvPr id="39" name="מלבן 38">
              <a:extLst>
                <a:ext uri="{FF2B5EF4-FFF2-40B4-BE49-F238E27FC236}">
                  <a16:creationId xmlns:a16="http://schemas.microsoft.com/office/drawing/2014/main" id="{CD9A5B54-BBC9-49CC-957D-AC1CE251D870}"/>
                </a:ext>
              </a:extLst>
            </p:cNvPr>
            <p:cNvSpPr/>
            <p:nvPr/>
          </p:nvSpPr>
          <p:spPr>
            <a:xfrm>
              <a:off x="3759699" y="3310361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Choose category…</a:t>
              </a:r>
            </a:p>
          </p:txBody>
        </p:sp>
        <p:pic>
          <p:nvPicPr>
            <p:cNvPr id="40" name="תמונה 39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65931404-9B20-495B-805C-17C64413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026" y="3310360"/>
              <a:ext cx="345600" cy="345600"/>
            </a:xfrm>
            <a:prstGeom prst="rect">
              <a:avLst/>
            </a:prstGeom>
          </p:spPr>
        </p:pic>
      </p:grpSp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3483FD02-5E93-48F8-BE12-985A6707B17B}"/>
              </a:ext>
            </a:extLst>
          </p:cNvPr>
          <p:cNvGrpSpPr/>
          <p:nvPr/>
        </p:nvGrpSpPr>
        <p:grpSpPr>
          <a:xfrm>
            <a:off x="5443538" y="4339127"/>
            <a:ext cx="2091267" cy="347134"/>
            <a:chOff x="3759699" y="3310360"/>
            <a:chExt cx="2091267" cy="347134"/>
          </a:xfrm>
        </p:grpSpPr>
        <p:sp>
          <p:nvSpPr>
            <p:cNvPr id="37" name="מלבן 36">
              <a:extLst>
                <a:ext uri="{FF2B5EF4-FFF2-40B4-BE49-F238E27FC236}">
                  <a16:creationId xmlns:a16="http://schemas.microsoft.com/office/drawing/2014/main" id="{7B28A692-3389-4F5B-8A4E-A5B42966D5BF}"/>
                </a:ext>
              </a:extLst>
            </p:cNvPr>
            <p:cNvSpPr/>
            <p:nvPr/>
          </p:nvSpPr>
          <p:spPr>
            <a:xfrm>
              <a:off x="3759699" y="3310361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4D4D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D4D4D4"/>
                  </a:solidFill>
                </a:rPr>
                <a:t>Choose skill…</a:t>
              </a:r>
            </a:p>
          </p:txBody>
        </p:sp>
        <p:pic>
          <p:nvPicPr>
            <p:cNvPr id="38" name="תמונה 37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13EC8B7A-2EFE-40E5-9831-FFDD18E4C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026" y="3310360"/>
              <a:ext cx="345600" cy="345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4" name="מלבן: פינות מעוגלות 33">
            <a:extLst>
              <a:ext uri="{FF2B5EF4-FFF2-40B4-BE49-F238E27FC236}">
                <a16:creationId xmlns:a16="http://schemas.microsoft.com/office/drawing/2014/main" id="{FFD2CABE-6E5E-48EF-A264-4D554EE3878A}"/>
              </a:ext>
            </a:extLst>
          </p:cNvPr>
          <p:cNvSpPr/>
          <p:nvPr/>
        </p:nvSpPr>
        <p:spPr>
          <a:xfrm>
            <a:off x="6041496" y="5756558"/>
            <a:ext cx="895350" cy="2584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D4D4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D4D4D4"/>
                </a:solidFill>
              </a:rPr>
              <a:t>Add</a:t>
            </a:r>
          </a:p>
        </p:txBody>
      </p:sp>
      <p:pic>
        <p:nvPicPr>
          <p:cNvPr id="35" name="תמונה 34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B25F718E-718E-44C5-8CD0-A608D15FDF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4" t="71510" r="5767" b="4929"/>
          <a:stretch/>
        </p:blipFill>
        <p:spPr>
          <a:xfrm>
            <a:off x="7542896" y="2677360"/>
            <a:ext cx="211141" cy="216000"/>
          </a:xfrm>
          <a:prstGeom prst="rect">
            <a:avLst/>
          </a:prstGeom>
        </p:spPr>
      </p:pic>
      <p:pic>
        <p:nvPicPr>
          <p:cNvPr id="36" name="תמונה 35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3E9C91C2-5E88-4DC9-9FB4-B665538F0A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4" t="71510" r="5767" b="4929"/>
          <a:stretch/>
        </p:blipFill>
        <p:spPr>
          <a:xfrm>
            <a:off x="7542895" y="3114249"/>
            <a:ext cx="211141" cy="216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87EFEE2-2FED-4D43-B8B7-CCD7764335B7}"/>
              </a:ext>
            </a:extLst>
          </p:cNvPr>
          <p:cNvGrpSpPr/>
          <p:nvPr/>
        </p:nvGrpSpPr>
        <p:grpSpPr>
          <a:xfrm>
            <a:off x="4975668" y="1297925"/>
            <a:ext cx="2975106" cy="5196800"/>
            <a:chOff x="1673185" y="1270000"/>
            <a:chExt cx="2975106" cy="51968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9A0F1F9-57EE-BD4B-BA9E-84E87C52F3E4}"/>
                </a:ext>
              </a:extLst>
            </p:cNvPr>
            <p:cNvGrpSpPr/>
            <p:nvPr/>
          </p:nvGrpSpPr>
          <p:grpSpPr>
            <a:xfrm>
              <a:off x="1725091" y="1270000"/>
              <a:ext cx="2923200" cy="5196800"/>
              <a:chOff x="5027574" y="1270000"/>
              <a:chExt cx="2923200" cy="519680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DB10588-B857-EA40-ABFA-2634D2B2B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7574" y="1270000"/>
                <a:ext cx="2923200" cy="51968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26934E-06CA-4F4A-A0F5-3D7F9FFA9847}"/>
                  </a:ext>
                </a:extLst>
              </p:cNvPr>
              <p:cNvSpPr txBox="1"/>
              <p:nvPr/>
            </p:nvSpPr>
            <p:spPr>
              <a:xfrm>
                <a:off x="5027574" y="1447299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pic>
          <p:nvPicPr>
            <p:cNvPr id="13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B04EBBC-44E8-C542-ADFE-A58E26C80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80" b="6866"/>
            <a:stretch/>
          </p:blipFill>
          <p:spPr>
            <a:xfrm>
              <a:off x="1673185" y="1854633"/>
              <a:ext cx="2975106" cy="4276687"/>
            </a:xfrm>
            <a:prstGeom prst="rect">
              <a:avLst/>
            </a:prstGeom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Dynamic schedule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BAE017C5-30E8-4FD0-8E59-AE0E3A117A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2" b="7659"/>
          <a:stretch/>
        </p:blipFill>
        <p:spPr>
          <a:xfrm>
            <a:off x="5026739" y="1831248"/>
            <a:ext cx="2924752" cy="430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462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1455</TotalTime>
  <Words>1456</Words>
  <Application>Microsoft Macintosh PowerPoint</Application>
  <PresentationFormat>Widescreen</PresentationFormat>
  <Paragraphs>298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פיאה</vt:lpstr>
      <vt:lpstr>Skill Barter Android APP</vt:lpstr>
      <vt:lpstr>PowerPoint Presentation</vt:lpstr>
      <vt:lpstr>Motivation</vt:lpstr>
      <vt:lpstr>Implementation Plan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Optional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Microsoft Office User</cp:lastModifiedBy>
  <cp:revision>111</cp:revision>
  <dcterms:created xsi:type="dcterms:W3CDTF">2018-12-19T12:37:46Z</dcterms:created>
  <dcterms:modified xsi:type="dcterms:W3CDTF">2018-12-25T12:06:24Z</dcterms:modified>
</cp:coreProperties>
</file>